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</p:sldMasterIdLst>
  <p:notesMasterIdLst>
    <p:notesMasterId r:id="rId11"/>
  </p:notesMasterIdLst>
  <p:sldIdLst>
    <p:sldId id="256" r:id="rId2"/>
    <p:sldId id="396" r:id="rId3"/>
    <p:sldId id="390" r:id="rId4"/>
    <p:sldId id="391" r:id="rId5"/>
    <p:sldId id="392" r:id="rId6"/>
    <p:sldId id="393" r:id="rId7"/>
    <p:sldId id="394" r:id="rId8"/>
    <p:sldId id="397" r:id="rId9"/>
    <p:sldId id="39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da Vucic" initials="RV" lastIdx="1" clrIdx="0">
    <p:extLst>
      <p:ext uri="{19B8F6BF-5375-455C-9EA6-DF929625EA0E}">
        <p15:presenceInfo xmlns:p15="http://schemas.microsoft.com/office/powerpoint/2012/main" userId="1ecdf18d73bfd4d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A266"/>
    <a:srgbClr val="D2A7F5"/>
    <a:srgbClr val="EF8E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94" autoAdjust="0"/>
    <p:restoredTop sz="94660"/>
  </p:normalViewPr>
  <p:slideViewPr>
    <p:cSldViewPr>
      <p:cViewPr varScale="1">
        <p:scale>
          <a:sx n="80" d="100"/>
          <a:sy n="80" d="100"/>
        </p:scale>
        <p:origin x="1349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21BF12-4229-46B9-9E0F-59D3E56F41BB}" type="doc">
      <dgm:prSet loTypeId="urn:microsoft.com/office/officeart/2005/8/layout/list1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12763C88-91A0-4D6B-9522-0B4668211FE7}">
      <dgm:prSet phldrT="[Text]"/>
      <dgm:spPr/>
      <dgm:t>
        <a:bodyPr/>
        <a:lstStyle/>
        <a:p>
          <a:r>
            <a:rPr lang="sr-Latn-RS" dirty="0" smtClean="0"/>
            <a:t>Female patient</a:t>
          </a:r>
          <a:endParaRPr lang="en-US" dirty="0"/>
        </a:p>
        <a:p>
          <a:endParaRPr lang="en-US" dirty="0"/>
        </a:p>
      </dgm:t>
    </dgm:pt>
    <dgm:pt modelId="{534742D6-D6C6-4E33-90A3-4BC0A3B051C6}" type="parTrans" cxnId="{C3D6233F-1486-4B9C-A5FA-0FA95ECF6F33}">
      <dgm:prSet/>
      <dgm:spPr/>
      <dgm:t>
        <a:bodyPr/>
        <a:lstStyle/>
        <a:p>
          <a:endParaRPr lang="en-US"/>
        </a:p>
      </dgm:t>
    </dgm:pt>
    <dgm:pt modelId="{DFE18191-14A4-4E69-BCD1-356C4A21ED3F}" type="sibTrans" cxnId="{C3D6233F-1486-4B9C-A5FA-0FA95ECF6F33}">
      <dgm:prSet/>
      <dgm:spPr/>
      <dgm:t>
        <a:bodyPr/>
        <a:lstStyle/>
        <a:p>
          <a:endParaRPr lang="en-US"/>
        </a:p>
      </dgm:t>
    </dgm:pt>
    <dgm:pt modelId="{3A769B43-02B5-4CC3-8795-7DA9FD70B030}">
      <dgm:prSet phldrT="[Text]"/>
      <dgm:spPr/>
      <dgm:t>
        <a:bodyPr/>
        <a:lstStyle/>
        <a:p>
          <a:r>
            <a:rPr lang="sr-Latn-RS" dirty="0" smtClean="0"/>
            <a:t>Main complaints</a:t>
          </a:r>
          <a:endParaRPr lang="en-US" dirty="0"/>
        </a:p>
      </dgm:t>
    </dgm:pt>
    <dgm:pt modelId="{9F5B4972-43A6-44CC-9F20-73E01161B6E8}" type="parTrans" cxnId="{4FEF7A76-25F0-416E-A1B9-4C883888C3F5}">
      <dgm:prSet/>
      <dgm:spPr/>
      <dgm:t>
        <a:bodyPr/>
        <a:lstStyle/>
        <a:p>
          <a:endParaRPr lang="en-US"/>
        </a:p>
      </dgm:t>
    </dgm:pt>
    <dgm:pt modelId="{B2969C7E-1C1E-4C67-9A4B-E2F3B38080F1}" type="sibTrans" cxnId="{4FEF7A76-25F0-416E-A1B9-4C883888C3F5}">
      <dgm:prSet/>
      <dgm:spPr/>
      <dgm:t>
        <a:bodyPr/>
        <a:lstStyle/>
        <a:p>
          <a:endParaRPr lang="en-US"/>
        </a:p>
      </dgm:t>
    </dgm:pt>
    <dgm:pt modelId="{0866B3BC-CB6F-4E30-A7AA-C4B88FB7DFB2}">
      <dgm:prSet/>
      <dgm:spPr/>
      <dgm:t>
        <a:bodyPr/>
        <a:lstStyle/>
        <a:p>
          <a:r>
            <a:rPr lang="sr-Latn-RS" dirty="0" smtClean="0"/>
            <a:t>Dyspneaweakness, cough</a:t>
          </a:r>
          <a:endParaRPr lang="en-US" dirty="0"/>
        </a:p>
      </dgm:t>
    </dgm:pt>
    <dgm:pt modelId="{1CA0F60A-C806-4F81-9A9F-81EBC78E80DC}" type="parTrans" cxnId="{90D0A4B9-39D1-481B-8919-A3D40C0C100A}">
      <dgm:prSet/>
      <dgm:spPr/>
      <dgm:t>
        <a:bodyPr/>
        <a:lstStyle/>
        <a:p>
          <a:endParaRPr lang="en-US"/>
        </a:p>
      </dgm:t>
    </dgm:pt>
    <dgm:pt modelId="{9B51C886-6FB2-4DDE-8E94-5E4464CCAFC4}" type="sibTrans" cxnId="{90D0A4B9-39D1-481B-8919-A3D40C0C100A}">
      <dgm:prSet/>
      <dgm:spPr/>
      <dgm:t>
        <a:bodyPr/>
        <a:lstStyle/>
        <a:p>
          <a:endParaRPr lang="en-US"/>
        </a:p>
      </dgm:t>
    </dgm:pt>
    <dgm:pt modelId="{9E73BE30-6B5C-40F7-9DF8-C48416D75EA2}">
      <dgm:prSet/>
      <dgm:spPr/>
      <dgm:t>
        <a:bodyPr/>
        <a:lstStyle/>
        <a:p>
          <a:r>
            <a:rPr lang="en-US" dirty="0" smtClean="0"/>
            <a:t>46 </a:t>
          </a:r>
          <a:r>
            <a:rPr lang="sr-Latn-RS" dirty="0" smtClean="0"/>
            <a:t>y old</a:t>
          </a:r>
          <a:endParaRPr lang="en-US" dirty="0"/>
        </a:p>
      </dgm:t>
    </dgm:pt>
    <dgm:pt modelId="{D45C60D7-8662-4D2C-892C-41556D1F7A56}" type="sibTrans" cxnId="{319AD893-5AB8-4E58-B8E7-1CBE7135FC02}">
      <dgm:prSet/>
      <dgm:spPr/>
      <dgm:t>
        <a:bodyPr/>
        <a:lstStyle/>
        <a:p>
          <a:endParaRPr lang="en-US"/>
        </a:p>
      </dgm:t>
    </dgm:pt>
    <dgm:pt modelId="{4F218209-4185-4B6C-9245-D6881F1F4D88}" type="parTrans" cxnId="{319AD893-5AB8-4E58-B8E7-1CBE7135FC02}">
      <dgm:prSet/>
      <dgm:spPr/>
      <dgm:t>
        <a:bodyPr/>
        <a:lstStyle/>
        <a:p>
          <a:endParaRPr lang="en-US"/>
        </a:p>
      </dgm:t>
    </dgm:pt>
    <dgm:pt modelId="{302645E4-65B8-4E69-98A2-97E5F245ABB6}">
      <dgm:prSet/>
      <dgm:spPr/>
      <dgm:t>
        <a:bodyPr/>
        <a:lstStyle/>
        <a:p>
          <a:r>
            <a:rPr lang="sr-Latn-RS" dirty="0" smtClean="0"/>
            <a:t>Nasal obstruction</a:t>
          </a:r>
          <a:endParaRPr lang="en-US" dirty="0"/>
        </a:p>
      </dgm:t>
    </dgm:pt>
    <dgm:pt modelId="{222BEC85-8E1F-4ADD-BBD3-070BE0ABC8F3}" type="parTrans" cxnId="{F3506E14-150F-4B1D-8EB7-37C4A4B32FC7}">
      <dgm:prSet/>
      <dgm:spPr/>
      <dgm:t>
        <a:bodyPr/>
        <a:lstStyle/>
        <a:p>
          <a:endParaRPr lang="en-US"/>
        </a:p>
      </dgm:t>
    </dgm:pt>
    <dgm:pt modelId="{4F8D9866-355A-4EAA-A67C-BD31479F0DE5}" type="sibTrans" cxnId="{F3506E14-150F-4B1D-8EB7-37C4A4B32FC7}">
      <dgm:prSet/>
      <dgm:spPr/>
      <dgm:t>
        <a:bodyPr/>
        <a:lstStyle/>
        <a:p>
          <a:endParaRPr lang="en-US"/>
        </a:p>
      </dgm:t>
    </dgm:pt>
    <dgm:pt modelId="{6C8D8E04-22EF-470D-8830-932F5735A6B0}">
      <dgm:prSet/>
      <dgm:spPr/>
      <dgm:t>
        <a:bodyPr/>
        <a:lstStyle/>
        <a:p>
          <a:r>
            <a:rPr lang="sr-Latn-RS" dirty="0" smtClean="0"/>
            <a:t>Complaints lasts 2 years, and 10 days ago the condition worsened</a:t>
          </a:r>
          <a:endParaRPr lang="en-US" dirty="0"/>
        </a:p>
      </dgm:t>
    </dgm:pt>
    <dgm:pt modelId="{5FC2355A-FEE3-481C-B851-97E933652CBB}" type="parTrans" cxnId="{A74928FC-B584-4895-9419-AF97EC825803}">
      <dgm:prSet/>
      <dgm:spPr/>
      <dgm:t>
        <a:bodyPr/>
        <a:lstStyle/>
        <a:p>
          <a:endParaRPr lang="en-US"/>
        </a:p>
      </dgm:t>
    </dgm:pt>
    <dgm:pt modelId="{105FFF47-FD54-460C-9166-3440269FA474}" type="sibTrans" cxnId="{A74928FC-B584-4895-9419-AF97EC825803}">
      <dgm:prSet/>
      <dgm:spPr/>
      <dgm:t>
        <a:bodyPr/>
        <a:lstStyle/>
        <a:p>
          <a:endParaRPr lang="en-US"/>
        </a:p>
      </dgm:t>
    </dgm:pt>
    <dgm:pt modelId="{EDA40F84-3AC7-49C6-9304-2EF8B2E3C0B8}" type="pres">
      <dgm:prSet presAssocID="{D821BF12-4229-46B9-9E0F-59D3E56F41BB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FCA3686-793B-43DA-ACE4-207799D58670}" type="pres">
      <dgm:prSet presAssocID="{12763C88-91A0-4D6B-9522-0B4668211FE7}" presName="parentLin" presStyleCnt="0"/>
      <dgm:spPr/>
    </dgm:pt>
    <dgm:pt modelId="{E609C3C1-99C0-41C4-9E42-D00E03438148}" type="pres">
      <dgm:prSet presAssocID="{12763C88-91A0-4D6B-9522-0B4668211FE7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1CDDF0DA-86D6-4FFA-977F-71F7ED259785}" type="pres">
      <dgm:prSet presAssocID="{12763C88-91A0-4D6B-9522-0B4668211FE7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1667CC-733B-4C70-B4D1-0B028F3655D3}" type="pres">
      <dgm:prSet presAssocID="{12763C88-91A0-4D6B-9522-0B4668211FE7}" presName="negativeSpace" presStyleCnt="0"/>
      <dgm:spPr/>
    </dgm:pt>
    <dgm:pt modelId="{D19B42EC-49DC-406B-BCEC-7A3435A3572B}" type="pres">
      <dgm:prSet presAssocID="{12763C88-91A0-4D6B-9522-0B4668211FE7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209FAB-F32C-482D-963A-BD9FE149FAC5}" type="pres">
      <dgm:prSet presAssocID="{DFE18191-14A4-4E69-BCD1-356C4A21ED3F}" presName="spaceBetweenRectangles" presStyleCnt="0"/>
      <dgm:spPr/>
    </dgm:pt>
    <dgm:pt modelId="{E521249B-5C89-453F-B4B3-2362DDF48B40}" type="pres">
      <dgm:prSet presAssocID="{3A769B43-02B5-4CC3-8795-7DA9FD70B030}" presName="parentLin" presStyleCnt="0"/>
      <dgm:spPr/>
    </dgm:pt>
    <dgm:pt modelId="{7E527DCB-1CD0-492C-9431-C34583F05484}" type="pres">
      <dgm:prSet presAssocID="{3A769B43-02B5-4CC3-8795-7DA9FD70B030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E0032D9C-2096-42DD-AE08-A3832853FAFD}" type="pres">
      <dgm:prSet presAssocID="{3A769B43-02B5-4CC3-8795-7DA9FD70B030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D338CD-3547-4068-AAD4-A1A0B22D2135}" type="pres">
      <dgm:prSet presAssocID="{3A769B43-02B5-4CC3-8795-7DA9FD70B030}" presName="negativeSpace" presStyleCnt="0"/>
      <dgm:spPr/>
    </dgm:pt>
    <dgm:pt modelId="{404331B4-579C-417D-AC73-4475B52BFF8D}" type="pres">
      <dgm:prSet presAssocID="{3A769B43-02B5-4CC3-8795-7DA9FD70B030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19AD893-5AB8-4E58-B8E7-1CBE7135FC02}" srcId="{12763C88-91A0-4D6B-9522-0B4668211FE7}" destId="{9E73BE30-6B5C-40F7-9DF8-C48416D75EA2}" srcOrd="0" destOrd="0" parTransId="{4F218209-4185-4B6C-9245-D6881F1F4D88}" sibTransId="{D45C60D7-8662-4D2C-892C-41556D1F7A56}"/>
    <dgm:cxn modelId="{90D0A4B9-39D1-481B-8919-A3D40C0C100A}" srcId="{3A769B43-02B5-4CC3-8795-7DA9FD70B030}" destId="{0866B3BC-CB6F-4E30-A7AA-C4B88FB7DFB2}" srcOrd="0" destOrd="0" parTransId="{1CA0F60A-C806-4F81-9A9F-81EBC78E80DC}" sibTransId="{9B51C886-6FB2-4DDE-8E94-5E4464CCAFC4}"/>
    <dgm:cxn modelId="{455D31DD-97B0-4E3C-8496-B830B7B7FA83}" type="presOf" srcId="{12763C88-91A0-4D6B-9522-0B4668211FE7}" destId="{1CDDF0DA-86D6-4FFA-977F-71F7ED259785}" srcOrd="1" destOrd="0" presId="urn:microsoft.com/office/officeart/2005/8/layout/list1"/>
    <dgm:cxn modelId="{77B1468E-678B-406A-B541-F7A43137A5C4}" type="presOf" srcId="{12763C88-91A0-4D6B-9522-0B4668211FE7}" destId="{E609C3C1-99C0-41C4-9E42-D00E03438148}" srcOrd="0" destOrd="0" presId="urn:microsoft.com/office/officeart/2005/8/layout/list1"/>
    <dgm:cxn modelId="{A74928FC-B584-4895-9419-AF97EC825803}" srcId="{3A769B43-02B5-4CC3-8795-7DA9FD70B030}" destId="{6C8D8E04-22EF-470D-8830-932F5735A6B0}" srcOrd="2" destOrd="0" parTransId="{5FC2355A-FEE3-481C-B851-97E933652CBB}" sibTransId="{105FFF47-FD54-460C-9166-3440269FA474}"/>
    <dgm:cxn modelId="{B8729EB3-7D55-4701-B8F2-AF37D1E10063}" type="presOf" srcId="{D821BF12-4229-46B9-9E0F-59D3E56F41BB}" destId="{EDA40F84-3AC7-49C6-9304-2EF8B2E3C0B8}" srcOrd="0" destOrd="0" presId="urn:microsoft.com/office/officeart/2005/8/layout/list1"/>
    <dgm:cxn modelId="{27D34BAF-7830-4866-B379-A7B598648ABE}" type="presOf" srcId="{9E73BE30-6B5C-40F7-9DF8-C48416D75EA2}" destId="{D19B42EC-49DC-406B-BCEC-7A3435A3572B}" srcOrd="0" destOrd="0" presId="urn:microsoft.com/office/officeart/2005/8/layout/list1"/>
    <dgm:cxn modelId="{7CDFA609-4E50-4C78-BAAD-667F9A3A10EE}" type="presOf" srcId="{302645E4-65B8-4E69-98A2-97E5F245ABB6}" destId="{404331B4-579C-417D-AC73-4475B52BFF8D}" srcOrd="0" destOrd="1" presId="urn:microsoft.com/office/officeart/2005/8/layout/list1"/>
    <dgm:cxn modelId="{E55D8623-0A04-4FBB-B4AB-B938990896C5}" type="presOf" srcId="{6C8D8E04-22EF-470D-8830-932F5735A6B0}" destId="{404331B4-579C-417D-AC73-4475B52BFF8D}" srcOrd="0" destOrd="2" presId="urn:microsoft.com/office/officeart/2005/8/layout/list1"/>
    <dgm:cxn modelId="{C3D6233F-1486-4B9C-A5FA-0FA95ECF6F33}" srcId="{D821BF12-4229-46B9-9E0F-59D3E56F41BB}" destId="{12763C88-91A0-4D6B-9522-0B4668211FE7}" srcOrd="0" destOrd="0" parTransId="{534742D6-D6C6-4E33-90A3-4BC0A3B051C6}" sibTransId="{DFE18191-14A4-4E69-BCD1-356C4A21ED3F}"/>
    <dgm:cxn modelId="{CDD25322-9837-41F8-89B2-F94CD7D98E47}" type="presOf" srcId="{3A769B43-02B5-4CC3-8795-7DA9FD70B030}" destId="{7E527DCB-1CD0-492C-9431-C34583F05484}" srcOrd="0" destOrd="0" presId="urn:microsoft.com/office/officeart/2005/8/layout/list1"/>
    <dgm:cxn modelId="{F3506E14-150F-4B1D-8EB7-37C4A4B32FC7}" srcId="{3A769B43-02B5-4CC3-8795-7DA9FD70B030}" destId="{302645E4-65B8-4E69-98A2-97E5F245ABB6}" srcOrd="1" destOrd="0" parTransId="{222BEC85-8E1F-4ADD-BBD3-070BE0ABC8F3}" sibTransId="{4F8D9866-355A-4EAA-A67C-BD31479F0DE5}"/>
    <dgm:cxn modelId="{4FEF7A76-25F0-416E-A1B9-4C883888C3F5}" srcId="{D821BF12-4229-46B9-9E0F-59D3E56F41BB}" destId="{3A769B43-02B5-4CC3-8795-7DA9FD70B030}" srcOrd="1" destOrd="0" parTransId="{9F5B4972-43A6-44CC-9F20-73E01161B6E8}" sibTransId="{B2969C7E-1C1E-4C67-9A4B-E2F3B38080F1}"/>
    <dgm:cxn modelId="{091EAF79-BAA4-4B90-86D6-A36D6FE5B791}" type="presOf" srcId="{0866B3BC-CB6F-4E30-A7AA-C4B88FB7DFB2}" destId="{404331B4-579C-417D-AC73-4475B52BFF8D}" srcOrd="0" destOrd="0" presId="urn:microsoft.com/office/officeart/2005/8/layout/list1"/>
    <dgm:cxn modelId="{B34FB672-2E6A-4DBB-9220-03AD5BAC4F47}" type="presOf" srcId="{3A769B43-02B5-4CC3-8795-7DA9FD70B030}" destId="{E0032D9C-2096-42DD-AE08-A3832853FAFD}" srcOrd="1" destOrd="0" presId="urn:microsoft.com/office/officeart/2005/8/layout/list1"/>
    <dgm:cxn modelId="{B252BD4B-AF85-4AB7-9727-8C47A0AB7996}" type="presParOf" srcId="{EDA40F84-3AC7-49C6-9304-2EF8B2E3C0B8}" destId="{1FCA3686-793B-43DA-ACE4-207799D58670}" srcOrd="0" destOrd="0" presId="urn:microsoft.com/office/officeart/2005/8/layout/list1"/>
    <dgm:cxn modelId="{0D34EF89-5D48-44C0-8F0F-8DD50D3E711F}" type="presParOf" srcId="{1FCA3686-793B-43DA-ACE4-207799D58670}" destId="{E609C3C1-99C0-41C4-9E42-D00E03438148}" srcOrd="0" destOrd="0" presId="urn:microsoft.com/office/officeart/2005/8/layout/list1"/>
    <dgm:cxn modelId="{0008DDAE-B552-4B07-BFAF-CDFE408CF26C}" type="presParOf" srcId="{1FCA3686-793B-43DA-ACE4-207799D58670}" destId="{1CDDF0DA-86D6-4FFA-977F-71F7ED259785}" srcOrd="1" destOrd="0" presId="urn:microsoft.com/office/officeart/2005/8/layout/list1"/>
    <dgm:cxn modelId="{4B34C267-A9FF-4D17-80C7-B9451CA2ECC9}" type="presParOf" srcId="{EDA40F84-3AC7-49C6-9304-2EF8B2E3C0B8}" destId="{941667CC-733B-4C70-B4D1-0B028F3655D3}" srcOrd="1" destOrd="0" presId="urn:microsoft.com/office/officeart/2005/8/layout/list1"/>
    <dgm:cxn modelId="{210CEA10-2EBF-4180-B543-FCF7A1152C07}" type="presParOf" srcId="{EDA40F84-3AC7-49C6-9304-2EF8B2E3C0B8}" destId="{D19B42EC-49DC-406B-BCEC-7A3435A3572B}" srcOrd="2" destOrd="0" presId="urn:microsoft.com/office/officeart/2005/8/layout/list1"/>
    <dgm:cxn modelId="{A4DB5597-7BBA-48F6-9CFE-4387D4A56862}" type="presParOf" srcId="{EDA40F84-3AC7-49C6-9304-2EF8B2E3C0B8}" destId="{3E209FAB-F32C-482D-963A-BD9FE149FAC5}" srcOrd="3" destOrd="0" presId="urn:microsoft.com/office/officeart/2005/8/layout/list1"/>
    <dgm:cxn modelId="{8E4AD5C0-7AD3-48B3-B51E-EFFFDC0D1F78}" type="presParOf" srcId="{EDA40F84-3AC7-49C6-9304-2EF8B2E3C0B8}" destId="{E521249B-5C89-453F-B4B3-2362DDF48B40}" srcOrd="4" destOrd="0" presId="urn:microsoft.com/office/officeart/2005/8/layout/list1"/>
    <dgm:cxn modelId="{F057AAE0-825D-4E64-BC23-FECFEA9BA3D8}" type="presParOf" srcId="{E521249B-5C89-453F-B4B3-2362DDF48B40}" destId="{7E527DCB-1CD0-492C-9431-C34583F05484}" srcOrd="0" destOrd="0" presId="urn:microsoft.com/office/officeart/2005/8/layout/list1"/>
    <dgm:cxn modelId="{B52CEB41-3229-4429-A225-AD2890B25AAC}" type="presParOf" srcId="{E521249B-5C89-453F-B4B3-2362DDF48B40}" destId="{E0032D9C-2096-42DD-AE08-A3832853FAFD}" srcOrd="1" destOrd="0" presId="urn:microsoft.com/office/officeart/2005/8/layout/list1"/>
    <dgm:cxn modelId="{BBC80242-8E9F-4132-B1CC-A31E789C2CFF}" type="presParOf" srcId="{EDA40F84-3AC7-49C6-9304-2EF8B2E3C0B8}" destId="{4AD338CD-3547-4068-AAD4-A1A0B22D2135}" srcOrd="5" destOrd="0" presId="urn:microsoft.com/office/officeart/2005/8/layout/list1"/>
    <dgm:cxn modelId="{3AFC68EB-334B-426C-A036-6D2BEB1C8BDB}" type="presParOf" srcId="{EDA40F84-3AC7-49C6-9304-2EF8B2E3C0B8}" destId="{404331B4-579C-417D-AC73-4475B52BFF8D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821BF12-4229-46B9-9E0F-59D3E56F41BB}" type="doc">
      <dgm:prSet loTypeId="urn:microsoft.com/office/officeart/2005/8/layout/list1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7872D8F8-8BDF-4DFF-848E-2733C6E2D913}">
      <dgm:prSet/>
      <dgm:spPr/>
      <dgm:t>
        <a:bodyPr/>
        <a:lstStyle/>
        <a:p>
          <a:r>
            <a:rPr lang="sr-Latn-RS" dirty="0" smtClean="0"/>
            <a:t>Bronchial asthma 2 years </a:t>
          </a:r>
          <a:r>
            <a:rPr lang="en-US" dirty="0" smtClean="0"/>
            <a:t>(</a:t>
          </a:r>
          <a:r>
            <a:rPr lang="sr-Latn-RS" dirty="0" smtClean="0"/>
            <a:t>therapy</a:t>
          </a:r>
          <a:r>
            <a:rPr lang="en-US" dirty="0" smtClean="0"/>
            <a:t>: </a:t>
          </a:r>
          <a:r>
            <a:rPr lang="sr-Latn-RS" dirty="0" smtClean="0"/>
            <a:t>inchalation corticosteroids</a:t>
          </a:r>
          <a:r>
            <a:rPr lang="en-US" dirty="0" smtClean="0"/>
            <a:t>+LABA</a:t>
          </a:r>
          <a:r>
            <a:rPr lang="en-US" dirty="0"/>
            <a:t>, </a:t>
          </a:r>
          <a:r>
            <a:rPr lang="en-US" dirty="0" smtClean="0"/>
            <a:t>In</a:t>
          </a:r>
          <a:r>
            <a:rPr lang="sr-Latn-RS" dirty="0" smtClean="0"/>
            <a:t>c</a:t>
          </a:r>
          <a:r>
            <a:rPr lang="en-US" dirty="0" smtClean="0"/>
            <a:t>h</a:t>
          </a:r>
          <a:r>
            <a:rPr lang="sr-Latn-RS" dirty="0" smtClean="0"/>
            <a:t>alatory</a:t>
          </a:r>
          <a:r>
            <a:rPr lang="en-US" dirty="0" smtClean="0"/>
            <a:t> </a:t>
          </a:r>
          <a:r>
            <a:rPr lang="en-US" dirty="0"/>
            <a:t>SABA </a:t>
          </a:r>
          <a:r>
            <a:rPr lang="sr-Latn-RS" dirty="0" smtClean="0"/>
            <a:t>optionally</a:t>
          </a:r>
          <a:r>
            <a:rPr lang="en-US" dirty="0" smtClean="0"/>
            <a:t>)</a:t>
          </a:r>
          <a:endParaRPr lang="en-US" dirty="0"/>
        </a:p>
      </dgm:t>
    </dgm:pt>
    <dgm:pt modelId="{E66D94DA-6C75-4D06-9049-6AA5B856520D}" type="parTrans" cxnId="{527D2CB8-A5EF-46BE-BF96-22F5B25591D9}">
      <dgm:prSet/>
      <dgm:spPr/>
      <dgm:t>
        <a:bodyPr/>
        <a:lstStyle/>
        <a:p>
          <a:endParaRPr lang="en-US"/>
        </a:p>
      </dgm:t>
    </dgm:pt>
    <dgm:pt modelId="{2B64731C-C09A-46B9-9F83-FF4CD7B76150}" type="sibTrans" cxnId="{527D2CB8-A5EF-46BE-BF96-22F5B25591D9}">
      <dgm:prSet/>
      <dgm:spPr/>
      <dgm:t>
        <a:bodyPr/>
        <a:lstStyle/>
        <a:p>
          <a:endParaRPr lang="en-US"/>
        </a:p>
      </dgm:t>
    </dgm:pt>
    <dgm:pt modelId="{68955E18-208A-4260-93C9-502174F648AB}">
      <dgm:prSet/>
      <dgm:spPr/>
      <dgm:t>
        <a:bodyPr/>
        <a:lstStyle/>
        <a:p>
          <a:r>
            <a:rPr lang="en-US" dirty="0"/>
            <a:t>Diabetes mellitus 5 </a:t>
          </a:r>
          <a:r>
            <a:rPr lang="sr-Latn-RS" dirty="0" smtClean="0"/>
            <a:t>years ago</a:t>
          </a:r>
          <a:r>
            <a:rPr lang="en-US" dirty="0" smtClean="0"/>
            <a:t> (</a:t>
          </a:r>
          <a:r>
            <a:rPr lang="en-US" dirty="0" err="1" smtClean="0"/>
            <a:t>th</a:t>
          </a:r>
          <a:r>
            <a:rPr lang="sr-Latn-RS" dirty="0" smtClean="0"/>
            <a:t>erapy:</a:t>
          </a:r>
          <a:r>
            <a:rPr lang="en-US" dirty="0" smtClean="0"/>
            <a:t> </a:t>
          </a:r>
          <a:r>
            <a:rPr lang="sr-Latn-RS" dirty="0" smtClean="0"/>
            <a:t>oral antidiabetics</a:t>
          </a:r>
          <a:r>
            <a:rPr lang="en-US" dirty="0" smtClean="0"/>
            <a:t>)</a:t>
          </a:r>
          <a:endParaRPr lang="en-US" dirty="0"/>
        </a:p>
      </dgm:t>
    </dgm:pt>
    <dgm:pt modelId="{57A21906-00A0-447A-AC85-3A65CD507BC2}" type="parTrans" cxnId="{477F02B7-8A97-4044-B5FC-A05C69FEBB6C}">
      <dgm:prSet/>
      <dgm:spPr/>
      <dgm:t>
        <a:bodyPr/>
        <a:lstStyle/>
        <a:p>
          <a:endParaRPr lang="en-US"/>
        </a:p>
      </dgm:t>
    </dgm:pt>
    <dgm:pt modelId="{9E501B0B-7ABF-4F16-A07E-4D6A0E8F9A2E}" type="sibTrans" cxnId="{477F02B7-8A97-4044-B5FC-A05C69FEBB6C}">
      <dgm:prSet/>
      <dgm:spPr/>
      <dgm:t>
        <a:bodyPr/>
        <a:lstStyle/>
        <a:p>
          <a:endParaRPr lang="en-US"/>
        </a:p>
      </dgm:t>
    </dgm:pt>
    <dgm:pt modelId="{26162125-902D-4B3E-AB27-07A445A145E1}">
      <dgm:prSet/>
      <dgm:spPr/>
      <dgm:t>
        <a:bodyPr/>
        <a:lstStyle/>
        <a:p>
          <a:r>
            <a:rPr lang="en-US" dirty="0"/>
            <a:t> </a:t>
          </a:r>
          <a:r>
            <a:rPr lang="sr-Latn-RS" dirty="0" smtClean="0"/>
            <a:t>Spirometry</a:t>
          </a:r>
          <a:r>
            <a:rPr lang="en-US" dirty="0" smtClean="0"/>
            <a:t> </a:t>
          </a:r>
          <a:r>
            <a:rPr lang="sr-Latn-RS" dirty="0" smtClean="0"/>
            <a:t>one year ago</a:t>
          </a:r>
          <a:r>
            <a:rPr lang="en-US" dirty="0" smtClean="0"/>
            <a:t>:</a:t>
          </a:r>
          <a:r>
            <a:rPr lang="sr-Latn-RS" dirty="0" smtClean="0"/>
            <a:t> </a:t>
          </a:r>
          <a:r>
            <a:rPr lang="en-US" dirty="0" smtClean="0"/>
            <a:t>FEV1 </a:t>
          </a:r>
          <a:r>
            <a:rPr lang="en-US" dirty="0"/>
            <a:t>71%,  FVC 89%  FEV1/FVC 70,5</a:t>
          </a:r>
        </a:p>
      </dgm:t>
    </dgm:pt>
    <dgm:pt modelId="{E9694FE6-4424-4537-A68E-5A5BFD272AE9}" type="parTrans" cxnId="{C9649821-2230-479B-9DEC-0898A74F6A88}">
      <dgm:prSet/>
      <dgm:spPr/>
      <dgm:t>
        <a:bodyPr/>
        <a:lstStyle/>
        <a:p>
          <a:endParaRPr lang="en-US"/>
        </a:p>
      </dgm:t>
    </dgm:pt>
    <dgm:pt modelId="{04933EC7-80E0-4C3B-9222-1532DF6EA1DE}" type="sibTrans" cxnId="{C9649821-2230-479B-9DEC-0898A74F6A88}">
      <dgm:prSet/>
      <dgm:spPr/>
      <dgm:t>
        <a:bodyPr/>
        <a:lstStyle/>
        <a:p>
          <a:endParaRPr lang="en-US"/>
        </a:p>
      </dgm:t>
    </dgm:pt>
    <dgm:pt modelId="{E4ADE557-37B1-4731-AC1A-44569882E049}">
      <dgm:prSet/>
      <dgm:spPr/>
      <dgm:t>
        <a:bodyPr/>
        <a:lstStyle/>
        <a:p>
          <a:r>
            <a:rPr lang="en-US" dirty="0"/>
            <a:t> BD test </a:t>
          </a:r>
          <a:r>
            <a:rPr lang="sr-Latn-RS" dirty="0" smtClean="0"/>
            <a:t>positive</a:t>
          </a:r>
          <a:endParaRPr lang="en-US" dirty="0"/>
        </a:p>
      </dgm:t>
    </dgm:pt>
    <dgm:pt modelId="{A0650A04-539C-421B-B3EF-229A2597F2AC}" type="parTrans" cxnId="{21181270-390F-4DD2-BEA3-984C75C8020D}">
      <dgm:prSet/>
      <dgm:spPr/>
      <dgm:t>
        <a:bodyPr/>
        <a:lstStyle/>
        <a:p>
          <a:endParaRPr lang="en-US"/>
        </a:p>
      </dgm:t>
    </dgm:pt>
    <dgm:pt modelId="{B74E81CE-7F53-4C15-9F24-C97DCE1D2DF1}" type="sibTrans" cxnId="{21181270-390F-4DD2-BEA3-984C75C8020D}">
      <dgm:prSet/>
      <dgm:spPr/>
      <dgm:t>
        <a:bodyPr/>
        <a:lstStyle/>
        <a:p>
          <a:endParaRPr lang="en-US"/>
        </a:p>
      </dgm:t>
    </dgm:pt>
    <dgm:pt modelId="{FAF192F3-EC33-4144-8897-1CE9851F1EE2}">
      <dgm:prSet/>
      <dgm:spPr/>
      <dgm:t>
        <a:bodyPr/>
        <a:lstStyle/>
        <a:p>
          <a:r>
            <a:rPr lang="sr-Latn-RS" dirty="0"/>
            <a:t> </a:t>
          </a:r>
          <a:r>
            <a:rPr lang="sr-Latn-RS" dirty="0" smtClean="0"/>
            <a:t>Allergy</a:t>
          </a:r>
          <a:r>
            <a:rPr lang="en-US" dirty="0" smtClean="0"/>
            <a:t> </a:t>
          </a:r>
          <a:r>
            <a:rPr lang="en-US" dirty="0"/>
            <a:t>rhinitis </a:t>
          </a:r>
          <a:r>
            <a:rPr lang="sr-Latn-RS" dirty="0" smtClean="0"/>
            <a:t>(inchalation corticosteroids)</a:t>
          </a:r>
          <a:endParaRPr lang="en-US" dirty="0"/>
        </a:p>
      </dgm:t>
    </dgm:pt>
    <dgm:pt modelId="{1AE3F2F3-9AAE-4931-BC16-4075312EA433}" type="parTrans" cxnId="{48F40EE4-98A6-4FE1-9266-F780E102B807}">
      <dgm:prSet/>
      <dgm:spPr/>
      <dgm:t>
        <a:bodyPr/>
        <a:lstStyle/>
        <a:p>
          <a:endParaRPr lang="en-US"/>
        </a:p>
      </dgm:t>
    </dgm:pt>
    <dgm:pt modelId="{D7EBD46E-5A0E-4CDD-8134-D46818510BD8}" type="sibTrans" cxnId="{48F40EE4-98A6-4FE1-9266-F780E102B807}">
      <dgm:prSet/>
      <dgm:spPr/>
      <dgm:t>
        <a:bodyPr/>
        <a:lstStyle/>
        <a:p>
          <a:endParaRPr lang="en-US"/>
        </a:p>
      </dgm:t>
    </dgm:pt>
    <dgm:pt modelId="{2DC85171-9E2A-4362-B73D-3CCD17F99760}">
      <dgm:prSet/>
      <dgm:spPr/>
      <dgm:t>
        <a:bodyPr/>
        <a:lstStyle/>
        <a:p>
          <a:r>
            <a:rPr lang="sr-Latn-RS" dirty="0" smtClean="0"/>
            <a:t> </a:t>
          </a:r>
          <a:r>
            <a:rPr lang="en-US" dirty="0" smtClean="0"/>
            <a:t>Prick test </a:t>
          </a:r>
          <a:r>
            <a:rPr lang="sr-Latn-RS" dirty="0" smtClean="0"/>
            <a:t>positive on a few allergens</a:t>
          </a:r>
          <a:endParaRPr lang="en-US" dirty="0"/>
        </a:p>
      </dgm:t>
    </dgm:pt>
    <dgm:pt modelId="{EC334BCD-BB33-4A2B-B6E1-D2282668BCFA}" type="parTrans" cxnId="{C70F2C34-1030-41DE-9B5B-6076C904B73D}">
      <dgm:prSet/>
      <dgm:spPr/>
      <dgm:t>
        <a:bodyPr/>
        <a:lstStyle/>
        <a:p>
          <a:endParaRPr lang="en-US"/>
        </a:p>
      </dgm:t>
    </dgm:pt>
    <dgm:pt modelId="{74B8E1B6-74FE-4071-911A-D3E01DD93756}" type="sibTrans" cxnId="{C70F2C34-1030-41DE-9B5B-6076C904B73D}">
      <dgm:prSet/>
      <dgm:spPr/>
      <dgm:t>
        <a:bodyPr/>
        <a:lstStyle/>
        <a:p>
          <a:endParaRPr lang="en-US"/>
        </a:p>
      </dgm:t>
    </dgm:pt>
    <dgm:pt modelId="{D6A24597-D190-485E-967A-DD771FAE954D}">
      <dgm:prSet phldrT="[Text]"/>
      <dgm:spPr/>
      <dgm:t>
        <a:bodyPr/>
        <a:lstStyle/>
        <a:p>
          <a:r>
            <a:rPr lang="sr-Latn-RS" dirty="0" smtClean="0"/>
            <a:t>PERSONAL HISTORY</a:t>
          </a:r>
          <a:endParaRPr lang="en-US" dirty="0"/>
        </a:p>
      </dgm:t>
    </dgm:pt>
    <dgm:pt modelId="{0DB809D4-21F3-4CF2-8A91-B565EFC88DC9}" type="sibTrans" cxnId="{BFDE77D4-FF3C-42EF-9C31-EF6F003880E6}">
      <dgm:prSet/>
      <dgm:spPr/>
      <dgm:t>
        <a:bodyPr/>
        <a:lstStyle/>
        <a:p>
          <a:endParaRPr lang="en-US"/>
        </a:p>
      </dgm:t>
    </dgm:pt>
    <dgm:pt modelId="{4C90E582-1130-42FC-86FB-2D29B6FF919C}" type="parTrans" cxnId="{BFDE77D4-FF3C-42EF-9C31-EF6F003880E6}">
      <dgm:prSet/>
      <dgm:spPr/>
      <dgm:t>
        <a:bodyPr/>
        <a:lstStyle/>
        <a:p>
          <a:endParaRPr lang="en-US"/>
        </a:p>
      </dgm:t>
    </dgm:pt>
    <dgm:pt modelId="{EDA40F84-3AC7-49C6-9304-2EF8B2E3C0B8}" type="pres">
      <dgm:prSet presAssocID="{D821BF12-4229-46B9-9E0F-59D3E56F41BB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6D44DE1-78EB-4F6F-AD79-9702FCD4022D}" type="pres">
      <dgm:prSet presAssocID="{D6A24597-D190-485E-967A-DD771FAE954D}" presName="parentLin" presStyleCnt="0"/>
      <dgm:spPr/>
    </dgm:pt>
    <dgm:pt modelId="{1A2B035F-39A2-4188-9443-21D4DEB0B1F1}" type="pres">
      <dgm:prSet presAssocID="{D6A24597-D190-485E-967A-DD771FAE954D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8A931568-6E87-4B9A-9A34-9B8C0492AC8E}" type="pres">
      <dgm:prSet presAssocID="{D6A24597-D190-485E-967A-DD771FAE954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B68CC4-84CD-4D98-AF29-065F3992A214}" type="pres">
      <dgm:prSet presAssocID="{D6A24597-D190-485E-967A-DD771FAE954D}" presName="negativeSpace" presStyleCnt="0"/>
      <dgm:spPr/>
    </dgm:pt>
    <dgm:pt modelId="{00D5BB48-8AE2-4A22-947C-1B4710215178}" type="pres">
      <dgm:prSet presAssocID="{D6A24597-D190-485E-967A-DD771FAE954D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2967A09-8FA1-4E66-A734-BF1E76FA2CC5}" type="presOf" srcId="{D6A24597-D190-485E-967A-DD771FAE954D}" destId="{1A2B035F-39A2-4188-9443-21D4DEB0B1F1}" srcOrd="0" destOrd="0" presId="urn:microsoft.com/office/officeart/2005/8/layout/list1"/>
    <dgm:cxn modelId="{D2E148C7-58DC-41D7-A838-282E75E70548}" type="presOf" srcId="{2DC85171-9E2A-4362-B73D-3CCD17F99760}" destId="{00D5BB48-8AE2-4A22-947C-1B4710215178}" srcOrd="0" destOrd="3" presId="urn:microsoft.com/office/officeart/2005/8/layout/list1"/>
    <dgm:cxn modelId="{3698E3B6-E831-400C-BC35-D96C43975AAE}" type="presOf" srcId="{68955E18-208A-4260-93C9-502174F648AB}" destId="{00D5BB48-8AE2-4A22-947C-1B4710215178}" srcOrd="0" destOrd="1" presId="urn:microsoft.com/office/officeart/2005/8/layout/list1"/>
    <dgm:cxn modelId="{C9649821-2230-479B-9DEC-0898A74F6A88}" srcId="{D6A24597-D190-485E-967A-DD771FAE954D}" destId="{26162125-902D-4B3E-AB27-07A445A145E1}" srcOrd="4" destOrd="0" parTransId="{E9694FE6-4424-4537-A68E-5A5BFD272AE9}" sibTransId="{04933EC7-80E0-4C3B-9222-1532DF6EA1DE}"/>
    <dgm:cxn modelId="{10F815C5-2E75-4500-8159-A335A928D598}" type="presOf" srcId="{26162125-902D-4B3E-AB27-07A445A145E1}" destId="{00D5BB48-8AE2-4A22-947C-1B4710215178}" srcOrd="0" destOrd="4" presId="urn:microsoft.com/office/officeart/2005/8/layout/list1"/>
    <dgm:cxn modelId="{C70F2C34-1030-41DE-9B5B-6076C904B73D}" srcId="{D6A24597-D190-485E-967A-DD771FAE954D}" destId="{2DC85171-9E2A-4362-B73D-3CCD17F99760}" srcOrd="3" destOrd="0" parTransId="{EC334BCD-BB33-4A2B-B6E1-D2282668BCFA}" sibTransId="{74B8E1B6-74FE-4071-911A-D3E01DD93756}"/>
    <dgm:cxn modelId="{21181270-390F-4DD2-BEA3-984C75C8020D}" srcId="{D6A24597-D190-485E-967A-DD771FAE954D}" destId="{E4ADE557-37B1-4731-AC1A-44569882E049}" srcOrd="5" destOrd="0" parTransId="{A0650A04-539C-421B-B3EF-229A2597F2AC}" sibTransId="{B74E81CE-7F53-4C15-9F24-C97DCE1D2DF1}"/>
    <dgm:cxn modelId="{71252544-F53E-42E8-AF07-2920782597DE}" type="presOf" srcId="{D6A24597-D190-485E-967A-DD771FAE954D}" destId="{8A931568-6E87-4B9A-9A34-9B8C0492AC8E}" srcOrd="1" destOrd="0" presId="urn:microsoft.com/office/officeart/2005/8/layout/list1"/>
    <dgm:cxn modelId="{3A54BB80-B207-4882-A2F3-3B5C01FA808D}" type="presOf" srcId="{7872D8F8-8BDF-4DFF-848E-2733C6E2D913}" destId="{00D5BB48-8AE2-4A22-947C-1B4710215178}" srcOrd="0" destOrd="0" presId="urn:microsoft.com/office/officeart/2005/8/layout/list1"/>
    <dgm:cxn modelId="{B8729EB3-7D55-4701-B8F2-AF37D1E10063}" type="presOf" srcId="{D821BF12-4229-46B9-9E0F-59D3E56F41BB}" destId="{EDA40F84-3AC7-49C6-9304-2EF8B2E3C0B8}" srcOrd="0" destOrd="0" presId="urn:microsoft.com/office/officeart/2005/8/layout/list1"/>
    <dgm:cxn modelId="{BFDE77D4-FF3C-42EF-9C31-EF6F003880E6}" srcId="{D821BF12-4229-46B9-9E0F-59D3E56F41BB}" destId="{D6A24597-D190-485E-967A-DD771FAE954D}" srcOrd="0" destOrd="0" parTransId="{4C90E582-1130-42FC-86FB-2D29B6FF919C}" sibTransId="{0DB809D4-21F3-4CF2-8A91-B565EFC88DC9}"/>
    <dgm:cxn modelId="{5E69F68B-EEC6-4ABF-BE05-9A10B88E6A2F}" type="presOf" srcId="{FAF192F3-EC33-4144-8897-1CE9851F1EE2}" destId="{00D5BB48-8AE2-4A22-947C-1B4710215178}" srcOrd="0" destOrd="2" presId="urn:microsoft.com/office/officeart/2005/8/layout/list1"/>
    <dgm:cxn modelId="{48F40EE4-98A6-4FE1-9266-F780E102B807}" srcId="{D6A24597-D190-485E-967A-DD771FAE954D}" destId="{FAF192F3-EC33-4144-8897-1CE9851F1EE2}" srcOrd="2" destOrd="0" parTransId="{1AE3F2F3-9AAE-4931-BC16-4075312EA433}" sibTransId="{D7EBD46E-5A0E-4CDD-8134-D46818510BD8}"/>
    <dgm:cxn modelId="{477F02B7-8A97-4044-B5FC-A05C69FEBB6C}" srcId="{D6A24597-D190-485E-967A-DD771FAE954D}" destId="{68955E18-208A-4260-93C9-502174F648AB}" srcOrd="1" destOrd="0" parTransId="{57A21906-00A0-447A-AC85-3A65CD507BC2}" sibTransId="{9E501B0B-7ABF-4F16-A07E-4D6A0E8F9A2E}"/>
    <dgm:cxn modelId="{972B38C0-9268-42FD-AE0E-7886886300F5}" type="presOf" srcId="{E4ADE557-37B1-4731-AC1A-44569882E049}" destId="{00D5BB48-8AE2-4A22-947C-1B4710215178}" srcOrd="0" destOrd="5" presId="urn:microsoft.com/office/officeart/2005/8/layout/list1"/>
    <dgm:cxn modelId="{527D2CB8-A5EF-46BE-BF96-22F5B25591D9}" srcId="{D6A24597-D190-485E-967A-DD771FAE954D}" destId="{7872D8F8-8BDF-4DFF-848E-2733C6E2D913}" srcOrd="0" destOrd="0" parTransId="{E66D94DA-6C75-4D06-9049-6AA5B856520D}" sibTransId="{2B64731C-C09A-46B9-9F83-FF4CD7B76150}"/>
    <dgm:cxn modelId="{BBD97C32-F3B9-4223-BA83-511139792A92}" type="presParOf" srcId="{EDA40F84-3AC7-49C6-9304-2EF8B2E3C0B8}" destId="{46D44DE1-78EB-4F6F-AD79-9702FCD4022D}" srcOrd="0" destOrd="0" presId="urn:microsoft.com/office/officeart/2005/8/layout/list1"/>
    <dgm:cxn modelId="{2817F2B7-C52C-4551-818D-862CF264892C}" type="presParOf" srcId="{46D44DE1-78EB-4F6F-AD79-9702FCD4022D}" destId="{1A2B035F-39A2-4188-9443-21D4DEB0B1F1}" srcOrd="0" destOrd="0" presId="urn:microsoft.com/office/officeart/2005/8/layout/list1"/>
    <dgm:cxn modelId="{66D68AC8-185B-4B84-8338-55775DC406D6}" type="presParOf" srcId="{46D44DE1-78EB-4F6F-AD79-9702FCD4022D}" destId="{8A931568-6E87-4B9A-9A34-9B8C0492AC8E}" srcOrd="1" destOrd="0" presId="urn:microsoft.com/office/officeart/2005/8/layout/list1"/>
    <dgm:cxn modelId="{E1A8C854-EADA-43A6-BE3D-D27F645D647A}" type="presParOf" srcId="{EDA40F84-3AC7-49C6-9304-2EF8B2E3C0B8}" destId="{C8B68CC4-84CD-4D98-AF29-065F3992A214}" srcOrd="1" destOrd="0" presId="urn:microsoft.com/office/officeart/2005/8/layout/list1"/>
    <dgm:cxn modelId="{0FC36611-6169-4704-A144-E3D92B38750E}" type="presParOf" srcId="{EDA40F84-3AC7-49C6-9304-2EF8B2E3C0B8}" destId="{00D5BB48-8AE2-4A22-947C-1B4710215178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821BF12-4229-46B9-9E0F-59D3E56F41BB}" type="doc">
      <dgm:prSet loTypeId="urn:microsoft.com/office/officeart/2005/8/layout/list1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12763C88-91A0-4D6B-9522-0B4668211FE7}">
      <dgm:prSet phldrT="[Text]"/>
      <dgm:spPr/>
      <dgm:t>
        <a:bodyPr/>
        <a:lstStyle/>
        <a:p>
          <a:r>
            <a:rPr lang="sr-Latn-RS" dirty="0" smtClean="0"/>
            <a:t>General</a:t>
          </a:r>
          <a:endParaRPr lang="en-US" dirty="0"/>
        </a:p>
      </dgm:t>
    </dgm:pt>
    <dgm:pt modelId="{534742D6-D6C6-4E33-90A3-4BC0A3B051C6}" type="parTrans" cxnId="{C3D6233F-1486-4B9C-A5FA-0FA95ECF6F33}">
      <dgm:prSet/>
      <dgm:spPr/>
      <dgm:t>
        <a:bodyPr/>
        <a:lstStyle/>
        <a:p>
          <a:endParaRPr lang="en-US"/>
        </a:p>
      </dgm:t>
    </dgm:pt>
    <dgm:pt modelId="{DFE18191-14A4-4E69-BCD1-356C4A21ED3F}" type="sibTrans" cxnId="{C3D6233F-1486-4B9C-A5FA-0FA95ECF6F33}">
      <dgm:prSet/>
      <dgm:spPr/>
      <dgm:t>
        <a:bodyPr/>
        <a:lstStyle/>
        <a:p>
          <a:endParaRPr lang="en-US"/>
        </a:p>
      </dgm:t>
    </dgm:pt>
    <dgm:pt modelId="{3A769B43-02B5-4CC3-8795-7DA9FD70B030}">
      <dgm:prSet phldrT="[Text]"/>
      <dgm:spPr/>
      <dgm:t>
        <a:bodyPr/>
        <a:lstStyle/>
        <a:p>
          <a:r>
            <a:rPr lang="sr-Latn-RS" dirty="0" smtClean="0"/>
            <a:t>Auscultation</a:t>
          </a:r>
          <a:endParaRPr lang="en-US" dirty="0"/>
        </a:p>
      </dgm:t>
    </dgm:pt>
    <dgm:pt modelId="{9F5B4972-43A6-44CC-9F20-73E01161B6E8}" type="parTrans" cxnId="{4FEF7A76-25F0-416E-A1B9-4C883888C3F5}">
      <dgm:prSet/>
      <dgm:spPr/>
      <dgm:t>
        <a:bodyPr/>
        <a:lstStyle/>
        <a:p>
          <a:endParaRPr lang="en-US"/>
        </a:p>
      </dgm:t>
    </dgm:pt>
    <dgm:pt modelId="{B2969C7E-1C1E-4C67-9A4B-E2F3B38080F1}" type="sibTrans" cxnId="{4FEF7A76-25F0-416E-A1B9-4C883888C3F5}">
      <dgm:prSet/>
      <dgm:spPr/>
      <dgm:t>
        <a:bodyPr/>
        <a:lstStyle/>
        <a:p>
          <a:endParaRPr lang="en-US"/>
        </a:p>
      </dgm:t>
    </dgm:pt>
    <dgm:pt modelId="{D6A24597-D190-485E-967A-DD771FAE954D}">
      <dgm:prSet phldrT="[Text]"/>
      <dgm:spPr/>
      <dgm:t>
        <a:bodyPr/>
        <a:lstStyle/>
        <a:p>
          <a:r>
            <a:rPr lang="sr-Latn-RS" dirty="0" smtClean="0"/>
            <a:t>VITAL SIGNS</a:t>
          </a:r>
          <a:endParaRPr lang="en-US" dirty="0"/>
        </a:p>
      </dgm:t>
    </dgm:pt>
    <dgm:pt modelId="{4C90E582-1130-42FC-86FB-2D29B6FF919C}" type="parTrans" cxnId="{BFDE77D4-FF3C-42EF-9C31-EF6F003880E6}">
      <dgm:prSet/>
      <dgm:spPr/>
      <dgm:t>
        <a:bodyPr/>
        <a:lstStyle/>
        <a:p>
          <a:endParaRPr lang="en-US"/>
        </a:p>
      </dgm:t>
    </dgm:pt>
    <dgm:pt modelId="{0DB809D4-21F3-4CF2-8A91-B565EFC88DC9}" type="sibTrans" cxnId="{BFDE77D4-FF3C-42EF-9C31-EF6F003880E6}">
      <dgm:prSet/>
      <dgm:spPr/>
      <dgm:t>
        <a:bodyPr/>
        <a:lstStyle/>
        <a:p>
          <a:endParaRPr lang="en-US"/>
        </a:p>
      </dgm:t>
    </dgm:pt>
    <dgm:pt modelId="{0866B3BC-CB6F-4E30-A7AA-C4B88FB7DFB2}">
      <dgm:prSet/>
      <dgm:spPr/>
      <dgm:t>
        <a:bodyPr/>
        <a:lstStyle/>
        <a:p>
          <a:r>
            <a:rPr lang="sr-Latn-RS" dirty="0" smtClean="0"/>
            <a:t>Lungs</a:t>
          </a:r>
          <a:r>
            <a:rPr lang="en-US" dirty="0" smtClean="0"/>
            <a:t>: </a:t>
          </a:r>
          <a:r>
            <a:rPr lang="sr-Latn-RS" dirty="0" smtClean="0"/>
            <a:t>diffuselu weakned breath sounds, prolonged expiration, vizing</a:t>
          </a:r>
          <a:endParaRPr lang="en-US" dirty="0"/>
        </a:p>
      </dgm:t>
    </dgm:pt>
    <dgm:pt modelId="{1CA0F60A-C806-4F81-9A9F-81EBC78E80DC}" type="parTrans" cxnId="{90D0A4B9-39D1-481B-8919-A3D40C0C100A}">
      <dgm:prSet/>
      <dgm:spPr/>
      <dgm:t>
        <a:bodyPr/>
        <a:lstStyle/>
        <a:p>
          <a:endParaRPr lang="en-US"/>
        </a:p>
      </dgm:t>
    </dgm:pt>
    <dgm:pt modelId="{9B51C886-6FB2-4DDE-8E94-5E4464CCAFC4}" type="sibTrans" cxnId="{90D0A4B9-39D1-481B-8919-A3D40C0C100A}">
      <dgm:prSet/>
      <dgm:spPr/>
      <dgm:t>
        <a:bodyPr/>
        <a:lstStyle/>
        <a:p>
          <a:endParaRPr lang="en-US"/>
        </a:p>
      </dgm:t>
    </dgm:pt>
    <dgm:pt modelId="{7872D8F8-8BDF-4DFF-848E-2733C6E2D913}">
      <dgm:prSet/>
      <dgm:spPr/>
      <dgm:t>
        <a:bodyPr/>
        <a:lstStyle/>
        <a:p>
          <a:r>
            <a:rPr lang="sr-Latn-RS" dirty="0" smtClean="0"/>
            <a:t>Blood pressure</a:t>
          </a:r>
          <a:endParaRPr lang="en-US" dirty="0"/>
        </a:p>
      </dgm:t>
    </dgm:pt>
    <dgm:pt modelId="{E66D94DA-6C75-4D06-9049-6AA5B856520D}" type="parTrans" cxnId="{527D2CB8-A5EF-46BE-BF96-22F5B25591D9}">
      <dgm:prSet/>
      <dgm:spPr/>
      <dgm:t>
        <a:bodyPr/>
        <a:lstStyle/>
        <a:p>
          <a:endParaRPr lang="en-US"/>
        </a:p>
      </dgm:t>
    </dgm:pt>
    <dgm:pt modelId="{2B64731C-C09A-46B9-9F83-FF4CD7B76150}" type="sibTrans" cxnId="{527D2CB8-A5EF-46BE-BF96-22F5B25591D9}">
      <dgm:prSet/>
      <dgm:spPr/>
      <dgm:t>
        <a:bodyPr/>
        <a:lstStyle/>
        <a:p>
          <a:endParaRPr lang="en-US"/>
        </a:p>
      </dgm:t>
    </dgm:pt>
    <dgm:pt modelId="{9E73BE30-6B5C-40F7-9DF8-C48416D75EA2}">
      <dgm:prSet/>
      <dgm:spPr/>
      <dgm:t>
        <a:bodyPr/>
        <a:lstStyle/>
        <a:p>
          <a:r>
            <a:rPr lang="sr-Latn-RS" dirty="0" smtClean="0"/>
            <a:t>Afebrile, dyspnoic, tachycardic, obese </a:t>
          </a:r>
          <a:r>
            <a:rPr lang="en-US" dirty="0" smtClean="0"/>
            <a:t>(</a:t>
          </a:r>
          <a:r>
            <a:rPr lang="en-US" dirty="0"/>
            <a:t>BMI 28)</a:t>
          </a:r>
        </a:p>
      </dgm:t>
    </dgm:pt>
    <dgm:pt modelId="{4F218209-4185-4B6C-9245-D6881F1F4D88}" type="parTrans" cxnId="{319AD893-5AB8-4E58-B8E7-1CBE7135FC02}">
      <dgm:prSet/>
      <dgm:spPr/>
      <dgm:t>
        <a:bodyPr/>
        <a:lstStyle/>
        <a:p>
          <a:endParaRPr lang="en-US"/>
        </a:p>
      </dgm:t>
    </dgm:pt>
    <dgm:pt modelId="{D45C60D7-8662-4D2C-892C-41556D1F7A56}" type="sibTrans" cxnId="{319AD893-5AB8-4E58-B8E7-1CBE7135FC02}">
      <dgm:prSet/>
      <dgm:spPr/>
      <dgm:t>
        <a:bodyPr/>
        <a:lstStyle/>
        <a:p>
          <a:endParaRPr lang="en-US"/>
        </a:p>
      </dgm:t>
    </dgm:pt>
    <dgm:pt modelId="{C8C23D4D-D576-4BED-9AF4-69C1CD0B37DD}">
      <dgm:prSet/>
      <dgm:spPr/>
      <dgm:t>
        <a:bodyPr/>
        <a:lstStyle/>
        <a:p>
          <a:r>
            <a:rPr lang="sr-Latn-RS" dirty="0" smtClean="0"/>
            <a:t>heart</a:t>
          </a:r>
          <a:r>
            <a:rPr lang="en-US" dirty="0" smtClean="0"/>
            <a:t>: </a:t>
          </a:r>
          <a:r>
            <a:rPr lang="sr-Latn-RS" dirty="0" smtClean="0"/>
            <a:t> heart rhythm normaln, without murmurs</a:t>
          </a:r>
          <a:endParaRPr lang="en-US" dirty="0"/>
        </a:p>
      </dgm:t>
    </dgm:pt>
    <dgm:pt modelId="{97267217-3C92-459F-9E6C-9F3F1EF027AA}" type="parTrans" cxnId="{86ADCC55-72F8-456F-95AA-CF55095CCDF1}">
      <dgm:prSet/>
      <dgm:spPr/>
      <dgm:t>
        <a:bodyPr/>
        <a:lstStyle/>
        <a:p>
          <a:endParaRPr lang="en-US"/>
        </a:p>
      </dgm:t>
    </dgm:pt>
    <dgm:pt modelId="{32A64952-DE26-4BCB-A1BF-01DC4A37B06F}" type="sibTrans" cxnId="{86ADCC55-72F8-456F-95AA-CF55095CCDF1}">
      <dgm:prSet/>
      <dgm:spPr/>
      <dgm:t>
        <a:bodyPr/>
        <a:lstStyle/>
        <a:p>
          <a:endParaRPr lang="en-US"/>
        </a:p>
      </dgm:t>
    </dgm:pt>
    <dgm:pt modelId="{5E37B37E-BD9A-495B-8BA4-602A94247C04}">
      <dgm:prSet/>
      <dgm:spPr/>
      <dgm:t>
        <a:bodyPr/>
        <a:lstStyle/>
        <a:p>
          <a:r>
            <a:rPr lang="sr-Latn-RS" dirty="0" smtClean="0"/>
            <a:t>Oxigen saturatuon</a:t>
          </a:r>
          <a:r>
            <a:rPr lang="en-US" dirty="0" smtClean="0"/>
            <a:t>  </a:t>
          </a:r>
          <a:r>
            <a:rPr lang="en-US" dirty="0"/>
            <a:t>95%</a:t>
          </a:r>
        </a:p>
      </dgm:t>
    </dgm:pt>
    <dgm:pt modelId="{9B70EF87-1A53-4909-98AC-B15497EFF91A}" type="parTrans" cxnId="{D9571A4C-508A-4458-A26F-D8C4F5DEFEFA}">
      <dgm:prSet/>
      <dgm:spPr/>
      <dgm:t>
        <a:bodyPr/>
        <a:lstStyle/>
        <a:p>
          <a:endParaRPr lang="en-US"/>
        </a:p>
      </dgm:t>
    </dgm:pt>
    <dgm:pt modelId="{AB7E58B2-8D30-40DC-A401-82420BD1A0DB}" type="sibTrans" cxnId="{D9571A4C-508A-4458-A26F-D8C4F5DEFEFA}">
      <dgm:prSet/>
      <dgm:spPr/>
      <dgm:t>
        <a:bodyPr/>
        <a:lstStyle/>
        <a:p>
          <a:endParaRPr lang="en-US"/>
        </a:p>
      </dgm:t>
    </dgm:pt>
    <dgm:pt modelId="{E72DC4A7-3DB0-4002-BC3E-CF9D8AC9A4FD}">
      <dgm:prSet/>
      <dgm:spPr/>
      <dgm:t>
        <a:bodyPr/>
        <a:lstStyle/>
        <a:p>
          <a:r>
            <a:rPr lang="en-US" dirty="0" smtClean="0"/>
            <a:t>I </a:t>
          </a:r>
          <a:r>
            <a:rPr lang="sr-Latn-RS" dirty="0" smtClean="0"/>
            <a:t>measurement</a:t>
          </a:r>
          <a:r>
            <a:rPr lang="en-US" dirty="0" smtClean="0"/>
            <a:t>: 130/90mmHg</a:t>
          </a:r>
          <a:endParaRPr lang="en-US" dirty="0"/>
        </a:p>
      </dgm:t>
    </dgm:pt>
    <dgm:pt modelId="{7A89FFB7-2F2A-4054-A10A-7DB2D325F7AA}" type="parTrans" cxnId="{954EAA62-A1F6-472A-BAD0-63C9C557AECC}">
      <dgm:prSet/>
      <dgm:spPr/>
    </dgm:pt>
    <dgm:pt modelId="{E070D8A5-E13B-4C9A-B767-451191B74D8C}" type="sibTrans" cxnId="{954EAA62-A1F6-472A-BAD0-63C9C557AECC}">
      <dgm:prSet/>
      <dgm:spPr/>
    </dgm:pt>
    <dgm:pt modelId="{5B28919D-7B67-455D-8187-48AFA949E575}">
      <dgm:prSet/>
      <dgm:spPr/>
      <dgm:t>
        <a:bodyPr/>
        <a:lstStyle/>
        <a:p>
          <a:r>
            <a:rPr lang="en-US" dirty="0" smtClean="0"/>
            <a:t>II</a:t>
          </a:r>
          <a:r>
            <a:rPr lang="sr-Latn-RS" dirty="0" smtClean="0"/>
            <a:t> measurement</a:t>
          </a:r>
          <a:r>
            <a:rPr lang="en-US" dirty="0" smtClean="0"/>
            <a:t> </a:t>
          </a:r>
          <a:r>
            <a:rPr lang="en-US" dirty="0"/>
            <a:t>135/90mmHg</a:t>
          </a:r>
        </a:p>
      </dgm:t>
    </dgm:pt>
    <dgm:pt modelId="{609F5195-5192-48E2-B1F8-1D1866E785F9}" type="parTrans" cxnId="{A105E7DA-9C0B-47AE-B09E-5AD22B89AA38}">
      <dgm:prSet/>
      <dgm:spPr/>
    </dgm:pt>
    <dgm:pt modelId="{FD8558D0-E1AC-423B-90A3-A119E6E100EE}" type="sibTrans" cxnId="{A105E7DA-9C0B-47AE-B09E-5AD22B89AA38}">
      <dgm:prSet/>
      <dgm:spPr/>
    </dgm:pt>
    <dgm:pt modelId="{EDA40F84-3AC7-49C6-9304-2EF8B2E3C0B8}" type="pres">
      <dgm:prSet presAssocID="{D821BF12-4229-46B9-9E0F-59D3E56F41BB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FCA3686-793B-43DA-ACE4-207799D58670}" type="pres">
      <dgm:prSet presAssocID="{12763C88-91A0-4D6B-9522-0B4668211FE7}" presName="parentLin" presStyleCnt="0"/>
      <dgm:spPr/>
    </dgm:pt>
    <dgm:pt modelId="{E609C3C1-99C0-41C4-9E42-D00E03438148}" type="pres">
      <dgm:prSet presAssocID="{12763C88-91A0-4D6B-9522-0B4668211FE7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1CDDF0DA-86D6-4FFA-977F-71F7ED259785}" type="pres">
      <dgm:prSet presAssocID="{12763C88-91A0-4D6B-9522-0B4668211FE7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1667CC-733B-4C70-B4D1-0B028F3655D3}" type="pres">
      <dgm:prSet presAssocID="{12763C88-91A0-4D6B-9522-0B4668211FE7}" presName="negativeSpace" presStyleCnt="0"/>
      <dgm:spPr/>
    </dgm:pt>
    <dgm:pt modelId="{D19B42EC-49DC-406B-BCEC-7A3435A3572B}" type="pres">
      <dgm:prSet presAssocID="{12763C88-91A0-4D6B-9522-0B4668211FE7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209FAB-F32C-482D-963A-BD9FE149FAC5}" type="pres">
      <dgm:prSet presAssocID="{DFE18191-14A4-4E69-BCD1-356C4A21ED3F}" presName="spaceBetweenRectangles" presStyleCnt="0"/>
      <dgm:spPr/>
    </dgm:pt>
    <dgm:pt modelId="{E521249B-5C89-453F-B4B3-2362DDF48B40}" type="pres">
      <dgm:prSet presAssocID="{3A769B43-02B5-4CC3-8795-7DA9FD70B030}" presName="parentLin" presStyleCnt="0"/>
      <dgm:spPr/>
    </dgm:pt>
    <dgm:pt modelId="{7E527DCB-1CD0-492C-9431-C34583F05484}" type="pres">
      <dgm:prSet presAssocID="{3A769B43-02B5-4CC3-8795-7DA9FD70B030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E0032D9C-2096-42DD-AE08-A3832853FAFD}" type="pres">
      <dgm:prSet presAssocID="{3A769B43-02B5-4CC3-8795-7DA9FD70B030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D338CD-3547-4068-AAD4-A1A0B22D2135}" type="pres">
      <dgm:prSet presAssocID="{3A769B43-02B5-4CC3-8795-7DA9FD70B030}" presName="negativeSpace" presStyleCnt="0"/>
      <dgm:spPr/>
    </dgm:pt>
    <dgm:pt modelId="{404331B4-579C-417D-AC73-4475B52BFF8D}" type="pres">
      <dgm:prSet presAssocID="{3A769B43-02B5-4CC3-8795-7DA9FD70B030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159AE1-F2FF-4B30-B60F-99072ED6887A}" type="pres">
      <dgm:prSet presAssocID="{B2969C7E-1C1E-4C67-9A4B-E2F3B38080F1}" presName="spaceBetweenRectangles" presStyleCnt="0"/>
      <dgm:spPr/>
    </dgm:pt>
    <dgm:pt modelId="{46D44DE1-78EB-4F6F-AD79-9702FCD4022D}" type="pres">
      <dgm:prSet presAssocID="{D6A24597-D190-485E-967A-DD771FAE954D}" presName="parentLin" presStyleCnt="0"/>
      <dgm:spPr/>
    </dgm:pt>
    <dgm:pt modelId="{1A2B035F-39A2-4188-9443-21D4DEB0B1F1}" type="pres">
      <dgm:prSet presAssocID="{D6A24597-D190-485E-967A-DD771FAE954D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8A931568-6E87-4B9A-9A34-9B8C0492AC8E}" type="pres">
      <dgm:prSet presAssocID="{D6A24597-D190-485E-967A-DD771FAE954D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B68CC4-84CD-4D98-AF29-065F3992A214}" type="pres">
      <dgm:prSet presAssocID="{D6A24597-D190-485E-967A-DD771FAE954D}" presName="negativeSpace" presStyleCnt="0"/>
      <dgm:spPr/>
    </dgm:pt>
    <dgm:pt modelId="{00D5BB48-8AE2-4A22-947C-1B4710215178}" type="pres">
      <dgm:prSet presAssocID="{D6A24597-D190-485E-967A-DD771FAE954D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D45646E-DC91-4C33-8282-C024BC879047}" type="presOf" srcId="{E72DC4A7-3DB0-4002-BC3E-CF9D8AC9A4FD}" destId="{00D5BB48-8AE2-4A22-947C-1B4710215178}" srcOrd="0" destOrd="1" presId="urn:microsoft.com/office/officeart/2005/8/layout/list1"/>
    <dgm:cxn modelId="{B8729EB3-7D55-4701-B8F2-AF37D1E10063}" type="presOf" srcId="{D821BF12-4229-46B9-9E0F-59D3E56F41BB}" destId="{EDA40F84-3AC7-49C6-9304-2EF8B2E3C0B8}" srcOrd="0" destOrd="0" presId="urn:microsoft.com/office/officeart/2005/8/layout/list1"/>
    <dgm:cxn modelId="{B34FB672-2E6A-4DBB-9220-03AD5BAC4F47}" type="presOf" srcId="{3A769B43-02B5-4CC3-8795-7DA9FD70B030}" destId="{E0032D9C-2096-42DD-AE08-A3832853FAFD}" srcOrd="1" destOrd="0" presId="urn:microsoft.com/office/officeart/2005/8/layout/list1"/>
    <dgm:cxn modelId="{90D0A4B9-39D1-481B-8919-A3D40C0C100A}" srcId="{3A769B43-02B5-4CC3-8795-7DA9FD70B030}" destId="{0866B3BC-CB6F-4E30-A7AA-C4B88FB7DFB2}" srcOrd="0" destOrd="0" parTransId="{1CA0F60A-C806-4F81-9A9F-81EBC78E80DC}" sibTransId="{9B51C886-6FB2-4DDE-8E94-5E4464CCAFC4}"/>
    <dgm:cxn modelId="{52967A09-8FA1-4E66-A734-BF1E76FA2CC5}" type="presOf" srcId="{D6A24597-D190-485E-967A-DD771FAE954D}" destId="{1A2B035F-39A2-4188-9443-21D4DEB0B1F1}" srcOrd="0" destOrd="0" presId="urn:microsoft.com/office/officeart/2005/8/layout/list1"/>
    <dgm:cxn modelId="{D9571A4C-508A-4458-A26F-D8C4F5DEFEFA}" srcId="{D6A24597-D190-485E-967A-DD771FAE954D}" destId="{5E37B37E-BD9A-495B-8BA4-602A94247C04}" srcOrd="1" destOrd="0" parTransId="{9B70EF87-1A53-4909-98AC-B15497EFF91A}" sibTransId="{AB7E58B2-8D30-40DC-A401-82420BD1A0DB}"/>
    <dgm:cxn modelId="{71252544-F53E-42E8-AF07-2920782597DE}" type="presOf" srcId="{D6A24597-D190-485E-967A-DD771FAE954D}" destId="{8A931568-6E87-4B9A-9A34-9B8C0492AC8E}" srcOrd="1" destOrd="0" presId="urn:microsoft.com/office/officeart/2005/8/layout/list1"/>
    <dgm:cxn modelId="{3A54BB80-B207-4882-A2F3-3B5C01FA808D}" type="presOf" srcId="{7872D8F8-8BDF-4DFF-848E-2733C6E2D913}" destId="{00D5BB48-8AE2-4A22-947C-1B4710215178}" srcOrd="0" destOrd="0" presId="urn:microsoft.com/office/officeart/2005/8/layout/list1"/>
    <dgm:cxn modelId="{CDD25322-9837-41F8-89B2-F94CD7D98E47}" type="presOf" srcId="{3A769B43-02B5-4CC3-8795-7DA9FD70B030}" destId="{7E527DCB-1CD0-492C-9431-C34583F05484}" srcOrd="0" destOrd="0" presId="urn:microsoft.com/office/officeart/2005/8/layout/list1"/>
    <dgm:cxn modelId="{77B1468E-678B-406A-B541-F7A43137A5C4}" type="presOf" srcId="{12763C88-91A0-4D6B-9522-0B4668211FE7}" destId="{E609C3C1-99C0-41C4-9E42-D00E03438148}" srcOrd="0" destOrd="0" presId="urn:microsoft.com/office/officeart/2005/8/layout/list1"/>
    <dgm:cxn modelId="{C3D6233F-1486-4B9C-A5FA-0FA95ECF6F33}" srcId="{D821BF12-4229-46B9-9E0F-59D3E56F41BB}" destId="{12763C88-91A0-4D6B-9522-0B4668211FE7}" srcOrd="0" destOrd="0" parTransId="{534742D6-D6C6-4E33-90A3-4BC0A3B051C6}" sibTransId="{DFE18191-14A4-4E69-BCD1-356C4A21ED3F}"/>
    <dgm:cxn modelId="{C66044C3-993F-488C-9E4E-ABEDC8958A09}" type="presOf" srcId="{C8C23D4D-D576-4BED-9AF4-69C1CD0B37DD}" destId="{404331B4-579C-417D-AC73-4475B52BFF8D}" srcOrd="0" destOrd="1" presId="urn:microsoft.com/office/officeart/2005/8/layout/list1"/>
    <dgm:cxn modelId="{AC8F94AF-AB0B-4462-835E-02797F3DCE32}" type="presOf" srcId="{5B28919D-7B67-455D-8187-48AFA949E575}" destId="{00D5BB48-8AE2-4A22-947C-1B4710215178}" srcOrd="0" destOrd="2" presId="urn:microsoft.com/office/officeart/2005/8/layout/list1"/>
    <dgm:cxn modelId="{BFDE77D4-FF3C-42EF-9C31-EF6F003880E6}" srcId="{D821BF12-4229-46B9-9E0F-59D3E56F41BB}" destId="{D6A24597-D190-485E-967A-DD771FAE954D}" srcOrd="2" destOrd="0" parTransId="{4C90E582-1130-42FC-86FB-2D29B6FF919C}" sibTransId="{0DB809D4-21F3-4CF2-8A91-B565EFC88DC9}"/>
    <dgm:cxn modelId="{506AA868-9092-49CD-86AF-BC6297F033FE}" type="presOf" srcId="{5E37B37E-BD9A-495B-8BA4-602A94247C04}" destId="{00D5BB48-8AE2-4A22-947C-1B4710215178}" srcOrd="0" destOrd="3" presId="urn:microsoft.com/office/officeart/2005/8/layout/list1"/>
    <dgm:cxn modelId="{319AD893-5AB8-4E58-B8E7-1CBE7135FC02}" srcId="{12763C88-91A0-4D6B-9522-0B4668211FE7}" destId="{9E73BE30-6B5C-40F7-9DF8-C48416D75EA2}" srcOrd="0" destOrd="0" parTransId="{4F218209-4185-4B6C-9245-D6881F1F4D88}" sibTransId="{D45C60D7-8662-4D2C-892C-41556D1F7A56}"/>
    <dgm:cxn modelId="{4FEF7A76-25F0-416E-A1B9-4C883888C3F5}" srcId="{D821BF12-4229-46B9-9E0F-59D3E56F41BB}" destId="{3A769B43-02B5-4CC3-8795-7DA9FD70B030}" srcOrd="1" destOrd="0" parTransId="{9F5B4972-43A6-44CC-9F20-73E01161B6E8}" sibTransId="{B2969C7E-1C1E-4C67-9A4B-E2F3B38080F1}"/>
    <dgm:cxn modelId="{527D2CB8-A5EF-46BE-BF96-22F5B25591D9}" srcId="{D6A24597-D190-485E-967A-DD771FAE954D}" destId="{7872D8F8-8BDF-4DFF-848E-2733C6E2D913}" srcOrd="0" destOrd="0" parTransId="{E66D94DA-6C75-4D06-9049-6AA5B856520D}" sibTransId="{2B64731C-C09A-46B9-9F83-FF4CD7B76150}"/>
    <dgm:cxn modelId="{86ADCC55-72F8-456F-95AA-CF55095CCDF1}" srcId="{3A769B43-02B5-4CC3-8795-7DA9FD70B030}" destId="{C8C23D4D-D576-4BED-9AF4-69C1CD0B37DD}" srcOrd="1" destOrd="0" parTransId="{97267217-3C92-459F-9E6C-9F3F1EF027AA}" sibTransId="{32A64952-DE26-4BCB-A1BF-01DC4A37B06F}"/>
    <dgm:cxn modelId="{455D31DD-97B0-4E3C-8496-B830B7B7FA83}" type="presOf" srcId="{12763C88-91A0-4D6B-9522-0B4668211FE7}" destId="{1CDDF0DA-86D6-4FFA-977F-71F7ED259785}" srcOrd="1" destOrd="0" presId="urn:microsoft.com/office/officeart/2005/8/layout/list1"/>
    <dgm:cxn modelId="{091EAF79-BAA4-4B90-86D6-A36D6FE5B791}" type="presOf" srcId="{0866B3BC-CB6F-4E30-A7AA-C4B88FB7DFB2}" destId="{404331B4-579C-417D-AC73-4475B52BFF8D}" srcOrd="0" destOrd="0" presId="urn:microsoft.com/office/officeart/2005/8/layout/list1"/>
    <dgm:cxn modelId="{A105E7DA-9C0B-47AE-B09E-5AD22B89AA38}" srcId="{7872D8F8-8BDF-4DFF-848E-2733C6E2D913}" destId="{5B28919D-7B67-455D-8187-48AFA949E575}" srcOrd="1" destOrd="0" parTransId="{609F5195-5192-48E2-B1F8-1D1866E785F9}" sibTransId="{FD8558D0-E1AC-423B-90A3-A119E6E100EE}"/>
    <dgm:cxn modelId="{954EAA62-A1F6-472A-BAD0-63C9C557AECC}" srcId="{7872D8F8-8BDF-4DFF-848E-2733C6E2D913}" destId="{E72DC4A7-3DB0-4002-BC3E-CF9D8AC9A4FD}" srcOrd="0" destOrd="0" parTransId="{7A89FFB7-2F2A-4054-A10A-7DB2D325F7AA}" sibTransId="{E070D8A5-E13B-4C9A-B767-451191B74D8C}"/>
    <dgm:cxn modelId="{27D34BAF-7830-4866-B379-A7B598648ABE}" type="presOf" srcId="{9E73BE30-6B5C-40F7-9DF8-C48416D75EA2}" destId="{D19B42EC-49DC-406B-BCEC-7A3435A3572B}" srcOrd="0" destOrd="0" presId="urn:microsoft.com/office/officeart/2005/8/layout/list1"/>
    <dgm:cxn modelId="{B252BD4B-AF85-4AB7-9727-8C47A0AB7996}" type="presParOf" srcId="{EDA40F84-3AC7-49C6-9304-2EF8B2E3C0B8}" destId="{1FCA3686-793B-43DA-ACE4-207799D58670}" srcOrd="0" destOrd="0" presId="urn:microsoft.com/office/officeart/2005/8/layout/list1"/>
    <dgm:cxn modelId="{0D34EF89-5D48-44C0-8F0F-8DD50D3E711F}" type="presParOf" srcId="{1FCA3686-793B-43DA-ACE4-207799D58670}" destId="{E609C3C1-99C0-41C4-9E42-D00E03438148}" srcOrd="0" destOrd="0" presId="urn:microsoft.com/office/officeart/2005/8/layout/list1"/>
    <dgm:cxn modelId="{0008DDAE-B552-4B07-BFAF-CDFE408CF26C}" type="presParOf" srcId="{1FCA3686-793B-43DA-ACE4-207799D58670}" destId="{1CDDF0DA-86D6-4FFA-977F-71F7ED259785}" srcOrd="1" destOrd="0" presId="urn:microsoft.com/office/officeart/2005/8/layout/list1"/>
    <dgm:cxn modelId="{4B34C267-A9FF-4D17-80C7-B9451CA2ECC9}" type="presParOf" srcId="{EDA40F84-3AC7-49C6-9304-2EF8B2E3C0B8}" destId="{941667CC-733B-4C70-B4D1-0B028F3655D3}" srcOrd="1" destOrd="0" presId="urn:microsoft.com/office/officeart/2005/8/layout/list1"/>
    <dgm:cxn modelId="{210CEA10-2EBF-4180-B543-FCF7A1152C07}" type="presParOf" srcId="{EDA40F84-3AC7-49C6-9304-2EF8B2E3C0B8}" destId="{D19B42EC-49DC-406B-BCEC-7A3435A3572B}" srcOrd="2" destOrd="0" presId="urn:microsoft.com/office/officeart/2005/8/layout/list1"/>
    <dgm:cxn modelId="{A4DB5597-7BBA-48F6-9CFE-4387D4A56862}" type="presParOf" srcId="{EDA40F84-3AC7-49C6-9304-2EF8B2E3C0B8}" destId="{3E209FAB-F32C-482D-963A-BD9FE149FAC5}" srcOrd="3" destOrd="0" presId="urn:microsoft.com/office/officeart/2005/8/layout/list1"/>
    <dgm:cxn modelId="{8E4AD5C0-7AD3-48B3-B51E-EFFFDC0D1F78}" type="presParOf" srcId="{EDA40F84-3AC7-49C6-9304-2EF8B2E3C0B8}" destId="{E521249B-5C89-453F-B4B3-2362DDF48B40}" srcOrd="4" destOrd="0" presId="urn:microsoft.com/office/officeart/2005/8/layout/list1"/>
    <dgm:cxn modelId="{F057AAE0-825D-4E64-BC23-FECFEA9BA3D8}" type="presParOf" srcId="{E521249B-5C89-453F-B4B3-2362DDF48B40}" destId="{7E527DCB-1CD0-492C-9431-C34583F05484}" srcOrd="0" destOrd="0" presId="urn:microsoft.com/office/officeart/2005/8/layout/list1"/>
    <dgm:cxn modelId="{B52CEB41-3229-4429-A225-AD2890B25AAC}" type="presParOf" srcId="{E521249B-5C89-453F-B4B3-2362DDF48B40}" destId="{E0032D9C-2096-42DD-AE08-A3832853FAFD}" srcOrd="1" destOrd="0" presId="urn:microsoft.com/office/officeart/2005/8/layout/list1"/>
    <dgm:cxn modelId="{BBC80242-8E9F-4132-B1CC-A31E789C2CFF}" type="presParOf" srcId="{EDA40F84-3AC7-49C6-9304-2EF8B2E3C0B8}" destId="{4AD338CD-3547-4068-AAD4-A1A0B22D2135}" srcOrd="5" destOrd="0" presId="urn:microsoft.com/office/officeart/2005/8/layout/list1"/>
    <dgm:cxn modelId="{3AFC68EB-334B-426C-A036-6D2BEB1C8BDB}" type="presParOf" srcId="{EDA40F84-3AC7-49C6-9304-2EF8B2E3C0B8}" destId="{404331B4-579C-417D-AC73-4475B52BFF8D}" srcOrd="6" destOrd="0" presId="urn:microsoft.com/office/officeart/2005/8/layout/list1"/>
    <dgm:cxn modelId="{6DF0E83B-3AE1-4C91-A837-6E8622D4A77C}" type="presParOf" srcId="{EDA40F84-3AC7-49C6-9304-2EF8B2E3C0B8}" destId="{BE159AE1-F2FF-4B30-B60F-99072ED6887A}" srcOrd="7" destOrd="0" presId="urn:microsoft.com/office/officeart/2005/8/layout/list1"/>
    <dgm:cxn modelId="{BBD97C32-F3B9-4223-BA83-511139792A92}" type="presParOf" srcId="{EDA40F84-3AC7-49C6-9304-2EF8B2E3C0B8}" destId="{46D44DE1-78EB-4F6F-AD79-9702FCD4022D}" srcOrd="8" destOrd="0" presId="urn:microsoft.com/office/officeart/2005/8/layout/list1"/>
    <dgm:cxn modelId="{2817F2B7-C52C-4551-818D-862CF264892C}" type="presParOf" srcId="{46D44DE1-78EB-4F6F-AD79-9702FCD4022D}" destId="{1A2B035F-39A2-4188-9443-21D4DEB0B1F1}" srcOrd="0" destOrd="0" presId="urn:microsoft.com/office/officeart/2005/8/layout/list1"/>
    <dgm:cxn modelId="{66D68AC8-185B-4B84-8338-55775DC406D6}" type="presParOf" srcId="{46D44DE1-78EB-4F6F-AD79-9702FCD4022D}" destId="{8A931568-6E87-4B9A-9A34-9B8C0492AC8E}" srcOrd="1" destOrd="0" presId="urn:microsoft.com/office/officeart/2005/8/layout/list1"/>
    <dgm:cxn modelId="{E1A8C854-EADA-43A6-BE3D-D27F645D647A}" type="presParOf" srcId="{EDA40F84-3AC7-49C6-9304-2EF8B2E3C0B8}" destId="{C8B68CC4-84CD-4D98-AF29-065F3992A214}" srcOrd="9" destOrd="0" presId="urn:microsoft.com/office/officeart/2005/8/layout/list1"/>
    <dgm:cxn modelId="{0FC36611-6169-4704-A144-E3D92B38750E}" type="presParOf" srcId="{EDA40F84-3AC7-49C6-9304-2EF8B2E3C0B8}" destId="{00D5BB48-8AE2-4A22-947C-1B4710215178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609B2C8-8D80-4E30-87F6-C6B316C478E9}" type="doc">
      <dgm:prSet loTypeId="urn:microsoft.com/office/officeart/2005/8/layout/list1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B44ECC30-B485-42D4-AD4C-F614472A1DC2}">
      <dgm:prSet phldrT="[Text]"/>
      <dgm:spPr/>
      <dgm:t>
        <a:bodyPr/>
        <a:lstStyle/>
        <a:p>
          <a:r>
            <a:rPr lang="sr-Latn-RS" dirty="0" smtClean="0"/>
            <a:t>X chest ray</a:t>
          </a:r>
          <a:endParaRPr lang="en-US" dirty="0"/>
        </a:p>
      </dgm:t>
    </dgm:pt>
    <dgm:pt modelId="{539DAD14-D5E6-4569-AF4F-C1C30D817849}" type="parTrans" cxnId="{241FDC6E-B8E9-4B7C-ACE6-6C18BA3A57F3}">
      <dgm:prSet/>
      <dgm:spPr/>
      <dgm:t>
        <a:bodyPr/>
        <a:lstStyle/>
        <a:p>
          <a:endParaRPr lang="en-US"/>
        </a:p>
      </dgm:t>
    </dgm:pt>
    <dgm:pt modelId="{57324195-65A0-4A28-AF03-BE6BB18BF359}" type="sibTrans" cxnId="{241FDC6E-B8E9-4B7C-ACE6-6C18BA3A57F3}">
      <dgm:prSet/>
      <dgm:spPr/>
      <dgm:t>
        <a:bodyPr/>
        <a:lstStyle/>
        <a:p>
          <a:endParaRPr lang="en-US"/>
        </a:p>
      </dgm:t>
    </dgm:pt>
    <dgm:pt modelId="{741A6E0E-49EE-493D-B1DF-8EDA86B18E6A}">
      <dgm:prSet phldrT="[Text]"/>
      <dgm:spPr/>
      <dgm:t>
        <a:bodyPr/>
        <a:lstStyle/>
        <a:p>
          <a:endParaRPr lang="sr-Latn-RS" dirty="0" smtClean="0"/>
        </a:p>
        <a:p>
          <a:r>
            <a:rPr lang="sr-Latn-RS" dirty="0" smtClean="0"/>
            <a:t>Spirometry</a:t>
          </a:r>
          <a:endParaRPr lang="en-US" dirty="0"/>
        </a:p>
        <a:p>
          <a:endParaRPr lang="en-US" dirty="0"/>
        </a:p>
      </dgm:t>
    </dgm:pt>
    <dgm:pt modelId="{3D811095-C436-4E20-B4D5-3D023C280B52}" type="parTrans" cxnId="{222E41CA-25DC-4444-8F89-4D494B259EE7}">
      <dgm:prSet/>
      <dgm:spPr/>
      <dgm:t>
        <a:bodyPr/>
        <a:lstStyle/>
        <a:p>
          <a:endParaRPr lang="en-US"/>
        </a:p>
      </dgm:t>
    </dgm:pt>
    <dgm:pt modelId="{993E92C5-D5E1-42FE-A282-3A2F275ED216}" type="sibTrans" cxnId="{222E41CA-25DC-4444-8F89-4D494B259EE7}">
      <dgm:prSet/>
      <dgm:spPr/>
      <dgm:t>
        <a:bodyPr/>
        <a:lstStyle/>
        <a:p>
          <a:endParaRPr lang="en-US"/>
        </a:p>
      </dgm:t>
    </dgm:pt>
    <dgm:pt modelId="{F9AAB37E-383C-437D-9BB2-8B5E4F6330BB}">
      <dgm:prSet phldrT="[Text]"/>
      <dgm:spPr/>
      <dgm:t>
        <a:bodyPr/>
        <a:lstStyle/>
        <a:p>
          <a:r>
            <a:rPr lang="en-US" dirty="0"/>
            <a:t>BD test</a:t>
          </a:r>
        </a:p>
      </dgm:t>
    </dgm:pt>
    <dgm:pt modelId="{6E39A77B-BF7E-4C7C-B29D-52D2708E5E3C}" type="parTrans" cxnId="{8E64E630-13AF-4F94-B3BF-0DBB019E114F}">
      <dgm:prSet/>
      <dgm:spPr/>
      <dgm:t>
        <a:bodyPr/>
        <a:lstStyle/>
        <a:p>
          <a:endParaRPr lang="en-US"/>
        </a:p>
      </dgm:t>
    </dgm:pt>
    <dgm:pt modelId="{A92B78D6-DB65-4195-8867-FCDF6AE9561B}" type="sibTrans" cxnId="{8E64E630-13AF-4F94-B3BF-0DBB019E114F}">
      <dgm:prSet/>
      <dgm:spPr/>
      <dgm:t>
        <a:bodyPr/>
        <a:lstStyle/>
        <a:p>
          <a:endParaRPr lang="en-US"/>
        </a:p>
      </dgm:t>
    </dgm:pt>
    <dgm:pt modelId="{A9CA874D-9973-467B-BD82-0B7F8B2F09E0}">
      <dgm:prSet/>
      <dgm:spPr/>
      <dgm:t>
        <a:bodyPr/>
        <a:lstStyle/>
        <a:p>
          <a:r>
            <a:rPr lang="sr-Latn-RS" dirty="0" smtClean="0"/>
            <a:t>No pathological signs.</a:t>
          </a:r>
          <a:endParaRPr lang="en-US" dirty="0"/>
        </a:p>
      </dgm:t>
    </dgm:pt>
    <dgm:pt modelId="{7097B6E5-43A7-43BA-BB21-A489EAB057A2}" type="parTrans" cxnId="{602462D6-046A-48B4-A83A-124EF1AE6BDA}">
      <dgm:prSet/>
      <dgm:spPr/>
      <dgm:t>
        <a:bodyPr/>
        <a:lstStyle/>
        <a:p>
          <a:endParaRPr lang="en-US"/>
        </a:p>
      </dgm:t>
    </dgm:pt>
    <dgm:pt modelId="{C4284CE1-577D-40A1-A251-251B09C673B8}" type="sibTrans" cxnId="{602462D6-046A-48B4-A83A-124EF1AE6BDA}">
      <dgm:prSet/>
      <dgm:spPr/>
      <dgm:t>
        <a:bodyPr/>
        <a:lstStyle/>
        <a:p>
          <a:endParaRPr lang="en-US"/>
        </a:p>
      </dgm:t>
    </dgm:pt>
    <dgm:pt modelId="{81B49101-081B-4F03-A55D-65DEBD00006A}">
      <dgm:prSet/>
      <dgm:spPr/>
      <dgm:t>
        <a:bodyPr/>
        <a:lstStyle/>
        <a:p>
          <a:r>
            <a:rPr lang="sr-Latn-RS" dirty="0" smtClean="0"/>
            <a:t>Positive</a:t>
          </a:r>
          <a:r>
            <a:rPr lang="en-US" dirty="0" smtClean="0"/>
            <a:t>,  </a:t>
          </a:r>
          <a:r>
            <a:rPr lang="en-US" dirty="0"/>
            <a:t>FEV1 </a:t>
          </a:r>
          <a:r>
            <a:rPr lang="sr-Latn-RS" dirty="0" smtClean="0"/>
            <a:t>increase for</a:t>
          </a:r>
          <a:r>
            <a:rPr lang="en-US" dirty="0" smtClean="0"/>
            <a:t> </a:t>
          </a:r>
          <a:r>
            <a:rPr lang="en-US" dirty="0"/>
            <a:t>420ml</a:t>
          </a:r>
        </a:p>
      </dgm:t>
    </dgm:pt>
    <dgm:pt modelId="{91596976-265E-41A3-BA69-335176959B1D}" type="parTrans" cxnId="{7A503C5F-8EB4-4DC9-AAC1-C936A2876C7D}">
      <dgm:prSet/>
      <dgm:spPr/>
      <dgm:t>
        <a:bodyPr/>
        <a:lstStyle/>
        <a:p>
          <a:endParaRPr lang="en-US"/>
        </a:p>
      </dgm:t>
    </dgm:pt>
    <dgm:pt modelId="{55CDB163-C638-4FB7-9FFD-26A04A289790}" type="sibTrans" cxnId="{7A503C5F-8EB4-4DC9-AAC1-C936A2876C7D}">
      <dgm:prSet/>
      <dgm:spPr/>
      <dgm:t>
        <a:bodyPr/>
        <a:lstStyle/>
        <a:p>
          <a:endParaRPr lang="en-US"/>
        </a:p>
      </dgm:t>
    </dgm:pt>
    <dgm:pt modelId="{E7FDDC32-5C68-4E14-9A2B-816A9611E4AF}">
      <dgm:prSet/>
      <dgm:spPr/>
      <dgm:t>
        <a:bodyPr/>
        <a:lstStyle/>
        <a:p>
          <a:r>
            <a:rPr lang="en-US" dirty="0"/>
            <a:t>FEV1 75%, FVC 86%, FEV1/FVC 64 </a:t>
          </a:r>
        </a:p>
      </dgm:t>
    </dgm:pt>
    <dgm:pt modelId="{F5DC0A86-24BB-4938-9B1B-ED9D9CFC53F2}" type="parTrans" cxnId="{21E868A4-5A6D-4A21-8410-40EC1083EF3A}">
      <dgm:prSet/>
      <dgm:spPr/>
      <dgm:t>
        <a:bodyPr/>
        <a:lstStyle/>
        <a:p>
          <a:endParaRPr lang="en-US"/>
        </a:p>
      </dgm:t>
    </dgm:pt>
    <dgm:pt modelId="{3A2726E2-01ED-4DDE-9415-C126B1E1B964}" type="sibTrans" cxnId="{21E868A4-5A6D-4A21-8410-40EC1083EF3A}">
      <dgm:prSet/>
      <dgm:spPr/>
      <dgm:t>
        <a:bodyPr/>
        <a:lstStyle/>
        <a:p>
          <a:endParaRPr lang="en-US"/>
        </a:p>
      </dgm:t>
    </dgm:pt>
    <dgm:pt modelId="{B2F1B60A-7645-4757-B493-26D5739FE744}" type="pres">
      <dgm:prSet presAssocID="{2609B2C8-8D80-4E30-87F6-C6B316C478E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3F89A86-C31E-4F65-BE84-01B2DFAE5FA3}" type="pres">
      <dgm:prSet presAssocID="{B44ECC30-B485-42D4-AD4C-F614472A1DC2}" presName="parentLin" presStyleCnt="0"/>
      <dgm:spPr/>
    </dgm:pt>
    <dgm:pt modelId="{5B7DFE6C-5906-4459-9A02-2C39D0780333}" type="pres">
      <dgm:prSet presAssocID="{B44ECC30-B485-42D4-AD4C-F614472A1DC2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D0753905-8CDE-4868-B022-D603F9A3BA68}" type="pres">
      <dgm:prSet presAssocID="{B44ECC30-B485-42D4-AD4C-F614472A1DC2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1902F5-0530-49B8-B883-79385D701C85}" type="pres">
      <dgm:prSet presAssocID="{B44ECC30-B485-42D4-AD4C-F614472A1DC2}" presName="negativeSpace" presStyleCnt="0"/>
      <dgm:spPr/>
    </dgm:pt>
    <dgm:pt modelId="{DE58B403-59BA-4F99-A956-4AC4F9C189AC}" type="pres">
      <dgm:prSet presAssocID="{B44ECC30-B485-42D4-AD4C-F614472A1DC2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CFADAC-3A05-49E9-BC70-1CF6B9D79883}" type="pres">
      <dgm:prSet presAssocID="{57324195-65A0-4A28-AF03-BE6BB18BF359}" presName="spaceBetweenRectangles" presStyleCnt="0"/>
      <dgm:spPr/>
    </dgm:pt>
    <dgm:pt modelId="{520CF63A-727C-40F1-812D-4AE2258B3B76}" type="pres">
      <dgm:prSet presAssocID="{741A6E0E-49EE-493D-B1DF-8EDA86B18E6A}" presName="parentLin" presStyleCnt="0"/>
      <dgm:spPr/>
    </dgm:pt>
    <dgm:pt modelId="{4205FC28-FBF4-4882-8A18-9AF5EEB10166}" type="pres">
      <dgm:prSet presAssocID="{741A6E0E-49EE-493D-B1DF-8EDA86B18E6A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37ED7E33-7336-4F14-B4E4-B60B64136CC1}" type="pres">
      <dgm:prSet presAssocID="{741A6E0E-49EE-493D-B1DF-8EDA86B18E6A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EB5BA0-53D8-4DED-8B3C-4518CAE027B4}" type="pres">
      <dgm:prSet presAssocID="{741A6E0E-49EE-493D-B1DF-8EDA86B18E6A}" presName="negativeSpace" presStyleCnt="0"/>
      <dgm:spPr/>
    </dgm:pt>
    <dgm:pt modelId="{CAFA003F-2722-4710-A761-87642064025C}" type="pres">
      <dgm:prSet presAssocID="{741A6E0E-49EE-493D-B1DF-8EDA86B18E6A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FE906C-C8C7-4A98-AEEE-49D5FB7BD7D3}" type="pres">
      <dgm:prSet presAssocID="{993E92C5-D5E1-42FE-A282-3A2F275ED216}" presName="spaceBetweenRectangles" presStyleCnt="0"/>
      <dgm:spPr/>
    </dgm:pt>
    <dgm:pt modelId="{C9C22762-EA7C-41B7-ACFF-79F294023ACE}" type="pres">
      <dgm:prSet presAssocID="{F9AAB37E-383C-437D-9BB2-8B5E4F6330BB}" presName="parentLin" presStyleCnt="0"/>
      <dgm:spPr/>
    </dgm:pt>
    <dgm:pt modelId="{C4E5FEA1-2AA1-470E-AA2C-E7CF7057662C}" type="pres">
      <dgm:prSet presAssocID="{F9AAB37E-383C-437D-9BB2-8B5E4F6330BB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C642251B-6789-4FF4-A540-617CB469CD8A}" type="pres">
      <dgm:prSet presAssocID="{F9AAB37E-383C-437D-9BB2-8B5E4F6330BB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8CF099-45C2-4274-A5E9-CA95943A037A}" type="pres">
      <dgm:prSet presAssocID="{F9AAB37E-383C-437D-9BB2-8B5E4F6330BB}" presName="negativeSpace" presStyleCnt="0"/>
      <dgm:spPr/>
    </dgm:pt>
    <dgm:pt modelId="{84FE67CB-A42F-40E5-9124-CC34C2BD0777}" type="pres">
      <dgm:prSet presAssocID="{F9AAB37E-383C-437D-9BB2-8B5E4F6330BB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5B89BCC-1A2D-4AFD-9A98-280B47E2CD1A}" type="presOf" srcId="{F9AAB37E-383C-437D-9BB2-8B5E4F6330BB}" destId="{C642251B-6789-4FF4-A540-617CB469CD8A}" srcOrd="1" destOrd="0" presId="urn:microsoft.com/office/officeart/2005/8/layout/list1"/>
    <dgm:cxn modelId="{86E3F815-EF7C-4376-9C85-CEC8BAC56373}" type="presOf" srcId="{A9CA874D-9973-467B-BD82-0B7F8B2F09E0}" destId="{DE58B403-59BA-4F99-A956-4AC4F9C189AC}" srcOrd="0" destOrd="0" presId="urn:microsoft.com/office/officeart/2005/8/layout/list1"/>
    <dgm:cxn modelId="{7A503C5F-8EB4-4DC9-AAC1-C936A2876C7D}" srcId="{F9AAB37E-383C-437D-9BB2-8B5E4F6330BB}" destId="{81B49101-081B-4F03-A55D-65DEBD00006A}" srcOrd="0" destOrd="0" parTransId="{91596976-265E-41A3-BA69-335176959B1D}" sibTransId="{55CDB163-C638-4FB7-9FFD-26A04A289790}"/>
    <dgm:cxn modelId="{9D7C8354-0E34-43F0-8DB7-EA6478448BBF}" type="presOf" srcId="{B44ECC30-B485-42D4-AD4C-F614472A1DC2}" destId="{D0753905-8CDE-4868-B022-D603F9A3BA68}" srcOrd="1" destOrd="0" presId="urn:microsoft.com/office/officeart/2005/8/layout/list1"/>
    <dgm:cxn modelId="{FA40213B-B424-44C1-9483-139B3AB529D9}" type="presOf" srcId="{E7FDDC32-5C68-4E14-9A2B-816A9611E4AF}" destId="{CAFA003F-2722-4710-A761-87642064025C}" srcOrd="0" destOrd="0" presId="urn:microsoft.com/office/officeart/2005/8/layout/list1"/>
    <dgm:cxn modelId="{8E64E630-13AF-4F94-B3BF-0DBB019E114F}" srcId="{2609B2C8-8D80-4E30-87F6-C6B316C478E9}" destId="{F9AAB37E-383C-437D-9BB2-8B5E4F6330BB}" srcOrd="2" destOrd="0" parTransId="{6E39A77B-BF7E-4C7C-B29D-52D2708E5E3C}" sibTransId="{A92B78D6-DB65-4195-8867-FCDF6AE9561B}"/>
    <dgm:cxn modelId="{21E868A4-5A6D-4A21-8410-40EC1083EF3A}" srcId="{741A6E0E-49EE-493D-B1DF-8EDA86B18E6A}" destId="{E7FDDC32-5C68-4E14-9A2B-816A9611E4AF}" srcOrd="0" destOrd="0" parTransId="{F5DC0A86-24BB-4938-9B1B-ED9D9CFC53F2}" sibTransId="{3A2726E2-01ED-4DDE-9415-C126B1E1B964}"/>
    <dgm:cxn modelId="{241FDC6E-B8E9-4B7C-ACE6-6C18BA3A57F3}" srcId="{2609B2C8-8D80-4E30-87F6-C6B316C478E9}" destId="{B44ECC30-B485-42D4-AD4C-F614472A1DC2}" srcOrd="0" destOrd="0" parTransId="{539DAD14-D5E6-4569-AF4F-C1C30D817849}" sibTransId="{57324195-65A0-4A28-AF03-BE6BB18BF359}"/>
    <dgm:cxn modelId="{222E41CA-25DC-4444-8F89-4D494B259EE7}" srcId="{2609B2C8-8D80-4E30-87F6-C6B316C478E9}" destId="{741A6E0E-49EE-493D-B1DF-8EDA86B18E6A}" srcOrd="1" destOrd="0" parTransId="{3D811095-C436-4E20-B4D5-3D023C280B52}" sibTransId="{993E92C5-D5E1-42FE-A282-3A2F275ED216}"/>
    <dgm:cxn modelId="{65A34514-DB41-4FB3-9A37-BFC5EF11101C}" type="presOf" srcId="{2609B2C8-8D80-4E30-87F6-C6B316C478E9}" destId="{B2F1B60A-7645-4757-B493-26D5739FE744}" srcOrd="0" destOrd="0" presId="urn:microsoft.com/office/officeart/2005/8/layout/list1"/>
    <dgm:cxn modelId="{E8A2D446-4F68-4BF1-A0BB-58138EF1CBAE}" type="presOf" srcId="{B44ECC30-B485-42D4-AD4C-F614472A1DC2}" destId="{5B7DFE6C-5906-4459-9A02-2C39D0780333}" srcOrd="0" destOrd="0" presId="urn:microsoft.com/office/officeart/2005/8/layout/list1"/>
    <dgm:cxn modelId="{C341796D-0560-4585-AD68-8BFBBC958C31}" type="presOf" srcId="{741A6E0E-49EE-493D-B1DF-8EDA86B18E6A}" destId="{37ED7E33-7336-4F14-B4E4-B60B64136CC1}" srcOrd="1" destOrd="0" presId="urn:microsoft.com/office/officeart/2005/8/layout/list1"/>
    <dgm:cxn modelId="{EA7A2195-1EBF-4920-BB96-1650FA943DE8}" type="presOf" srcId="{81B49101-081B-4F03-A55D-65DEBD00006A}" destId="{84FE67CB-A42F-40E5-9124-CC34C2BD0777}" srcOrd="0" destOrd="0" presId="urn:microsoft.com/office/officeart/2005/8/layout/list1"/>
    <dgm:cxn modelId="{8AC4B673-0D6D-46C2-AB90-4A39E47A1497}" type="presOf" srcId="{F9AAB37E-383C-437D-9BB2-8B5E4F6330BB}" destId="{C4E5FEA1-2AA1-470E-AA2C-E7CF7057662C}" srcOrd="0" destOrd="0" presId="urn:microsoft.com/office/officeart/2005/8/layout/list1"/>
    <dgm:cxn modelId="{602462D6-046A-48B4-A83A-124EF1AE6BDA}" srcId="{B44ECC30-B485-42D4-AD4C-F614472A1DC2}" destId="{A9CA874D-9973-467B-BD82-0B7F8B2F09E0}" srcOrd="0" destOrd="0" parTransId="{7097B6E5-43A7-43BA-BB21-A489EAB057A2}" sibTransId="{C4284CE1-577D-40A1-A251-251B09C673B8}"/>
    <dgm:cxn modelId="{919BB5D4-C9D2-43C9-A152-2E8D04BEAC53}" type="presOf" srcId="{741A6E0E-49EE-493D-B1DF-8EDA86B18E6A}" destId="{4205FC28-FBF4-4882-8A18-9AF5EEB10166}" srcOrd="0" destOrd="0" presId="urn:microsoft.com/office/officeart/2005/8/layout/list1"/>
    <dgm:cxn modelId="{DAB20160-CAD2-4422-93E6-73D63A957D16}" type="presParOf" srcId="{B2F1B60A-7645-4757-B493-26D5739FE744}" destId="{53F89A86-C31E-4F65-BE84-01B2DFAE5FA3}" srcOrd="0" destOrd="0" presId="urn:microsoft.com/office/officeart/2005/8/layout/list1"/>
    <dgm:cxn modelId="{A1E3E603-7A3E-4E62-9046-40C696BE2613}" type="presParOf" srcId="{53F89A86-C31E-4F65-BE84-01B2DFAE5FA3}" destId="{5B7DFE6C-5906-4459-9A02-2C39D0780333}" srcOrd="0" destOrd="0" presId="urn:microsoft.com/office/officeart/2005/8/layout/list1"/>
    <dgm:cxn modelId="{F13AF2C1-93F6-4058-B05C-DAAB15BB2958}" type="presParOf" srcId="{53F89A86-C31E-4F65-BE84-01B2DFAE5FA3}" destId="{D0753905-8CDE-4868-B022-D603F9A3BA68}" srcOrd="1" destOrd="0" presId="urn:microsoft.com/office/officeart/2005/8/layout/list1"/>
    <dgm:cxn modelId="{DDA2E9B4-B1E1-40F1-881F-808855EE716E}" type="presParOf" srcId="{B2F1B60A-7645-4757-B493-26D5739FE744}" destId="{F21902F5-0530-49B8-B883-79385D701C85}" srcOrd="1" destOrd="0" presId="urn:microsoft.com/office/officeart/2005/8/layout/list1"/>
    <dgm:cxn modelId="{FE4F0F67-AE2D-4A8F-877A-480C80796602}" type="presParOf" srcId="{B2F1B60A-7645-4757-B493-26D5739FE744}" destId="{DE58B403-59BA-4F99-A956-4AC4F9C189AC}" srcOrd="2" destOrd="0" presId="urn:microsoft.com/office/officeart/2005/8/layout/list1"/>
    <dgm:cxn modelId="{B21FC618-4A8F-492B-A6C5-5B185CB903A0}" type="presParOf" srcId="{B2F1B60A-7645-4757-B493-26D5739FE744}" destId="{31CFADAC-3A05-49E9-BC70-1CF6B9D79883}" srcOrd="3" destOrd="0" presId="urn:microsoft.com/office/officeart/2005/8/layout/list1"/>
    <dgm:cxn modelId="{15732647-42A8-4131-9673-13614BFAEA11}" type="presParOf" srcId="{B2F1B60A-7645-4757-B493-26D5739FE744}" destId="{520CF63A-727C-40F1-812D-4AE2258B3B76}" srcOrd="4" destOrd="0" presId="urn:microsoft.com/office/officeart/2005/8/layout/list1"/>
    <dgm:cxn modelId="{1E84A1B3-B693-47E2-8C8C-948624462E4E}" type="presParOf" srcId="{520CF63A-727C-40F1-812D-4AE2258B3B76}" destId="{4205FC28-FBF4-4882-8A18-9AF5EEB10166}" srcOrd="0" destOrd="0" presId="urn:microsoft.com/office/officeart/2005/8/layout/list1"/>
    <dgm:cxn modelId="{585E5BDA-B8D0-4314-9534-41CE69F5CD10}" type="presParOf" srcId="{520CF63A-727C-40F1-812D-4AE2258B3B76}" destId="{37ED7E33-7336-4F14-B4E4-B60B64136CC1}" srcOrd="1" destOrd="0" presId="urn:microsoft.com/office/officeart/2005/8/layout/list1"/>
    <dgm:cxn modelId="{E7EDDEFD-4544-4C10-A2A8-F815964D9B0A}" type="presParOf" srcId="{B2F1B60A-7645-4757-B493-26D5739FE744}" destId="{EEEB5BA0-53D8-4DED-8B3C-4518CAE027B4}" srcOrd="5" destOrd="0" presId="urn:microsoft.com/office/officeart/2005/8/layout/list1"/>
    <dgm:cxn modelId="{B81CCAC7-F4AF-4C43-B9EA-A019D80E24DA}" type="presParOf" srcId="{B2F1B60A-7645-4757-B493-26D5739FE744}" destId="{CAFA003F-2722-4710-A761-87642064025C}" srcOrd="6" destOrd="0" presId="urn:microsoft.com/office/officeart/2005/8/layout/list1"/>
    <dgm:cxn modelId="{97DC85DD-3ED9-4406-98C4-6C7D231F5992}" type="presParOf" srcId="{B2F1B60A-7645-4757-B493-26D5739FE744}" destId="{8CFE906C-C8C7-4A98-AEEE-49D5FB7BD7D3}" srcOrd="7" destOrd="0" presId="urn:microsoft.com/office/officeart/2005/8/layout/list1"/>
    <dgm:cxn modelId="{323516DA-4859-44AE-9606-EA91DDBEC94C}" type="presParOf" srcId="{B2F1B60A-7645-4757-B493-26D5739FE744}" destId="{C9C22762-EA7C-41B7-ACFF-79F294023ACE}" srcOrd="8" destOrd="0" presId="urn:microsoft.com/office/officeart/2005/8/layout/list1"/>
    <dgm:cxn modelId="{35C40DFF-4F86-42EE-8EAC-69CAAA5E5E04}" type="presParOf" srcId="{C9C22762-EA7C-41B7-ACFF-79F294023ACE}" destId="{C4E5FEA1-2AA1-470E-AA2C-E7CF7057662C}" srcOrd="0" destOrd="0" presId="urn:microsoft.com/office/officeart/2005/8/layout/list1"/>
    <dgm:cxn modelId="{D4C43225-760E-4B70-B27A-BAA7C7A5B161}" type="presParOf" srcId="{C9C22762-EA7C-41B7-ACFF-79F294023ACE}" destId="{C642251B-6789-4FF4-A540-617CB469CD8A}" srcOrd="1" destOrd="0" presId="urn:microsoft.com/office/officeart/2005/8/layout/list1"/>
    <dgm:cxn modelId="{B86EDE4D-C3F3-4D4A-B63E-630B75E8ED9C}" type="presParOf" srcId="{B2F1B60A-7645-4757-B493-26D5739FE744}" destId="{518CF099-45C2-4274-A5E9-CA95943A037A}" srcOrd="9" destOrd="0" presId="urn:microsoft.com/office/officeart/2005/8/layout/list1"/>
    <dgm:cxn modelId="{A1AC06F8-288A-4D95-889B-1A6B62339AE4}" type="presParOf" srcId="{B2F1B60A-7645-4757-B493-26D5739FE744}" destId="{84FE67CB-A42F-40E5-9124-CC34C2BD0777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609B2C8-8D80-4E30-87F6-C6B316C478E9}" type="doc">
      <dgm:prSet loTypeId="urn:microsoft.com/office/officeart/2005/8/layout/list1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B44ECC30-B485-42D4-AD4C-F614472A1DC2}">
      <dgm:prSet phldrT="[Text]"/>
      <dgm:spPr/>
      <dgm:t>
        <a:bodyPr/>
        <a:lstStyle/>
        <a:p>
          <a:r>
            <a:rPr lang="sr-Latn-RS" dirty="0" smtClean="0"/>
            <a:t>Therapy</a:t>
          </a:r>
          <a:endParaRPr lang="en-US" dirty="0"/>
        </a:p>
      </dgm:t>
    </dgm:pt>
    <dgm:pt modelId="{539DAD14-D5E6-4569-AF4F-C1C30D817849}" type="parTrans" cxnId="{241FDC6E-B8E9-4B7C-ACE6-6C18BA3A57F3}">
      <dgm:prSet/>
      <dgm:spPr/>
      <dgm:t>
        <a:bodyPr/>
        <a:lstStyle/>
        <a:p>
          <a:endParaRPr lang="en-US"/>
        </a:p>
      </dgm:t>
    </dgm:pt>
    <dgm:pt modelId="{57324195-65A0-4A28-AF03-BE6BB18BF359}" type="sibTrans" cxnId="{241FDC6E-B8E9-4B7C-ACE6-6C18BA3A57F3}">
      <dgm:prSet/>
      <dgm:spPr/>
      <dgm:t>
        <a:bodyPr/>
        <a:lstStyle/>
        <a:p>
          <a:endParaRPr lang="en-US"/>
        </a:p>
      </dgm:t>
    </dgm:pt>
    <dgm:pt modelId="{A9CA874D-9973-467B-BD82-0B7F8B2F09E0}">
      <dgm:prSet/>
      <dgm:spPr/>
      <dgm:t>
        <a:bodyPr/>
        <a:lstStyle/>
        <a:p>
          <a:r>
            <a:rPr lang="sr-Latn-RS" dirty="0" smtClean="0"/>
            <a:t>Formoterol/Budesonid</a:t>
          </a:r>
          <a:r>
            <a:rPr lang="en-US" dirty="0" smtClean="0"/>
            <a:t> </a:t>
          </a:r>
          <a:r>
            <a:rPr lang="en-US" dirty="0"/>
            <a:t>160/4,5, 2x1+pp</a:t>
          </a:r>
        </a:p>
      </dgm:t>
    </dgm:pt>
    <dgm:pt modelId="{7097B6E5-43A7-43BA-BB21-A489EAB057A2}" type="parTrans" cxnId="{602462D6-046A-48B4-A83A-124EF1AE6BDA}">
      <dgm:prSet/>
      <dgm:spPr/>
      <dgm:t>
        <a:bodyPr/>
        <a:lstStyle/>
        <a:p>
          <a:endParaRPr lang="en-US"/>
        </a:p>
      </dgm:t>
    </dgm:pt>
    <dgm:pt modelId="{C4284CE1-577D-40A1-A251-251B09C673B8}" type="sibTrans" cxnId="{602462D6-046A-48B4-A83A-124EF1AE6BDA}">
      <dgm:prSet/>
      <dgm:spPr/>
      <dgm:t>
        <a:bodyPr/>
        <a:lstStyle/>
        <a:p>
          <a:endParaRPr lang="en-US"/>
        </a:p>
      </dgm:t>
    </dgm:pt>
    <dgm:pt modelId="{4B57030D-ED57-453C-AD72-A7F124FB7311}">
      <dgm:prSet/>
      <dgm:spPr/>
      <dgm:t>
        <a:bodyPr/>
        <a:lstStyle/>
        <a:p>
          <a:r>
            <a:rPr lang="sr-Latn-RS" dirty="0" smtClean="0"/>
            <a:t>Current antihistamines</a:t>
          </a:r>
          <a:endParaRPr lang="en-US" dirty="0"/>
        </a:p>
      </dgm:t>
    </dgm:pt>
    <dgm:pt modelId="{DDDE0E40-F8D1-4D80-8558-47A559841DAA}" type="parTrans" cxnId="{F72B76EA-D862-4C8D-859D-8F800C399DAA}">
      <dgm:prSet/>
      <dgm:spPr/>
      <dgm:t>
        <a:bodyPr/>
        <a:lstStyle/>
        <a:p>
          <a:endParaRPr lang="en-US"/>
        </a:p>
      </dgm:t>
    </dgm:pt>
    <dgm:pt modelId="{EE1C9A47-A84E-4A75-8E0B-CD4D11DB5BC5}" type="sibTrans" cxnId="{F72B76EA-D862-4C8D-859D-8F800C399DAA}">
      <dgm:prSet/>
      <dgm:spPr/>
      <dgm:t>
        <a:bodyPr/>
        <a:lstStyle/>
        <a:p>
          <a:endParaRPr lang="en-US"/>
        </a:p>
      </dgm:t>
    </dgm:pt>
    <dgm:pt modelId="{732F1614-FF3D-4D8E-9393-8DDE212B1817}">
      <dgm:prSet/>
      <dgm:spPr/>
      <dgm:t>
        <a:bodyPr/>
        <a:lstStyle/>
        <a:p>
          <a:r>
            <a:rPr lang="en-US" dirty="0" err="1" smtClean="0"/>
            <a:t>Inhal</a:t>
          </a:r>
          <a:r>
            <a:rPr lang="sr-Latn-RS" dirty="0" smtClean="0"/>
            <a:t>ed corticosteroids</a:t>
          </a:r>
          <a:endParaRPr lang="en-US" dirty="0"/>
        </a:p>
      </dgm:t>
    </dgm:pt>
    <dgm:pt modelId="{F9CD22E3-EFF1-46DE-9CB6-EEC918351173}" type="parTrans" cxnId="{9985BF51-8B19-4628-98D4-A984AF9FEE4D}">
      <dgm:prSet/>
      <dgm:spPr/>
      <dgm:t>
        <a:bodyPr/>
        <a:lstStyle/>
        <a:p>
          <a:endParaRPr lang="en-US"/>
        </a:p>
      </dgm:t>
    </dgm:pt>
    <dgm:pt modelId="{D3834C7C-290E-46A2-A723-C701F45909F4}" type="sibTrans" cxnId="{9985BF51-8B19-4628-98D4-A984AF9FEE4D}">
      <dgm:prSet/>
      <dgm:spPr/>
      <dgm:t>
        <a:bodyPr/>
        <a:lstStyle/>
        <a:p>
          <a:endParaRPr lang="en-US"/>
        </a:p>
      </dgm:t>
    </dgm:pt>
    <dgm:pt modelId="{B2F1B60A-7645-4757-B493-26D5739FE744}" type="pres">
      <dgm:prSet presAssocID="{2609B2C8-8D80-4E30-87F6-C6B316C478E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3F89A86-C31E-4F65-BE84-01B2DFAE5FA3}" type="pres">
      <dgm:prSet presAssocID="{B44ECC30-B485-42D4-AD4C-F614472A1DC2}" presName="parentLin" presStyleCnt="0"/>
      <dgm:spPr/>
    </dgm:pt>
    <dgm:pt modelId="{5B7DFE6C-5906-4459-9A02-2C39D0780333}" type="pres">
      <dgm:prSet presAssocID="{B44ECC30-B485-42D4-AD4C-F614472A1DC2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D0753905-8CDE-4868-B022-D603F9A3BA68}" type="pres">
      <dgm:prSet presAssocID="{B44ECC30-B485-42D4-AD4C-F614472A1DC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1902F5-0530-49B8-B883-79385D701C85}" type="pres">
      <dgm:prSet presAssocID="{B44ECC30-B485-42D4-AD4C-F614472A1DC2}" presName="negativeSpace" presStyleCnt="0"/>
      <dgm:spPr/>
    </dgm:pt>
    <dgm:pt modelId="{DE58B403-59BA-4F99-A956-4AC4F9C189AC}" type="pres">
      <dgm:prSet presAssocID="{B44ECC30-B485-42D4-AD4C-F614472A1DC2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7E904F9-90B6-48E8-A194-61C09D65084D}" type="presOf" srcId="{4B57030D-ED57-453C-AD72-A7F124FB7311}" destId="{DE58B403-59BA-4F99-A956-4AC4F9C189AC}" srcOrd="0" destOrd="1" presId="urn:microsoft.com/office/officeart/2005/8/layout/list1"/>
    <dgm:cxn modelId="{9985BF51-8B19-4628-98D4-A984AF9FEE4D}" srcId="{B44ECC30-B485-42D4-AD4C-F614472A1DC2}" destId="{732F1614-FF3D-4D8E-9393-8DDE212B1817}" srcOrd="2" destOrd="0" parTransId="{F9CD22E3-EFF1-46DE-9CB6-EEC918351173}" sibTransId="{D3834C7C-290E-46A2-A723-C701F45909F4}"/>
    <dgm:cxn modelId="{65A34514-DB41-4FB3-9A37-BFC5EF11101C}" type="presOf" srcId="{2609B2C8-8D80-4E30-87F6-C6B316C478E9}" destId="{B2F1B60A-7645-4757-B493-26D5739FE744}" srcOrd="0" destOrd="0" presId="urn:microsoft.com/office/officeart/2005/8/layout/list1"/>
    <dgm:cxn modelId="{F72B76EA-D862-4C8D-859D-8F800C399DAA}" srcId="{B44ECC30-B485-42D4-AD4C-F614472A1DC2}" destId="{4B57030D-ED57-453C-AD72-A7F124FB7311}" srcOrd="1" destOrd="0" parTransId="{DDDE0E40-F8D1-4D80-8558-47A559841DAA}" sibTransId="{EE1C9A47-A84E-4A75-8E0B-CD4D11DB5BC5}"/>
    <dgm:cxn modelId="{86E3F815-EF7C-4376-9C85-CEC8BAC56373}" type="presOf" srcId="{A9CA874D-9973-467B-BD82-0B7F8B2F09E0}" destId="{DE58B403-59BA-4F99-A956-4AC4F9C189AC}" srcOrd="0" destOrd="0" presId="urn:microsoft.com/office/officeart/2005/8/layout/list1"/>
    <dgm:cxn modelId="{E8A2D446-4F68-4BF1-A0BB-58138EF1CBAE}" type="presOf" srcId="{B44ECC30-B485-42D4-AD4C-F614472A1DC2}" destId="{5B7DFE6C-5906-4459-9A02-2C39D0780333}" srcOrd="0" destOrd="0" presId="urn:microsoft.com/office/officeart/2005/8/layout/list1"/>
    <dgm:cxn modelId="{43156F48-0958-491F-8FC1-33A868AF55DC}" type="presOf" srcId="{732F1614-FF3D-4D8E-9393-8DDE212B1817}" destId="{DE58B403-59BA-4F99-A956-4AC4F9C189AC}" srcOrd="0" destOrd="2" presId="urn:microsoft.com/office/officeart/2005/8/layout/list1"/>
    <dgm:cxn modelId="{9D7C8354-0E34-43F0-8DB7-EA6478448BBF}" type="presOf" srcId="{B44ECC30-B485-42D4-AD4C-F614472A1DC2}" destId="{D0753905-8CDE-4868-B022-D603F9A3BA68}" srcOrd="1" destOrd="0" presId="urn:microsoft.com/office/officeart/2005/8/layout/list1"/>
    <dgm:cxn modelId="{602462D6-046A-48B4-A83A-124EF1AE6BDA}" srcId="{B44ECC30-B485-42D4-AD4C-F614472A1DC2}" destId="{A9CA874D-9973-467B-BD82-0B7F8B2F09E0}" srcOrd="0" destOrd="0" parTransId="{7097B6E5-43A7-43BA-BB21-A489EAB057A2}" sibTransId="{C4284CE1-577D-40A1-A251-251B09C673B8}"/>
    <dgm:cxn modelId="{241FDC6E-B8E9-4B7C-ACE6-6C18BA3A57F3}" srcId="{2609B2C8-8D80-4E30-87F6-C6B316C478E9}" destId="{B44ECC30-B485-42D4-AD4C-F614472A1DC2}" srcOrd="0" destOrd="0" parTransId="{539DAD14-D5E6-4569-AF4F-C1C30D817849}" sibTransId="{57324195-65A0-4A28-AF03-BE6BB18BF359}"/>
    <dgm:cxn modelId="{DAB20160-CAD2-4422-93E6-73D63A957D16}" type="presParOf" srcId="{B2F1B60A-7645-4757-B493-26D5739FE744}" destId="{53F89A86-C31E-4F65-BE84-01B2DFAE5FA3}" srcOrd="0" destOrd="0" presId="urn:microsoft.com/office/officeart/2005/8/layout/list1"/>
    <dgm:cxn modelId="{A1E3E603-7A3E-4E62-9046-40C696BE2613}" type="presParOf" srcId="{53F89A86-C31E-4F65-BE84-01B2DFAE5FA3}" destId="{5B7DFE6C-5906-4459-9A02-2C39D0780333}" srcOrd="0" destOrd="0" presId="urn:microsoft.com/office/officeart/2005/8/layout/list1"/>
    <dgm:cxn modelId="{F13AF2C1-93F6-4058-B05C-DAAB15BB2958}" type="presParOf" srcId="{53F89A86-C31E-4F65-BE84-01B2DFAE5FA3}" destId="{D0753905-8CDE-4868-B022-D603F9A3BA68}" srcOrd="1" destOrd="0" presId="urn:microsoft.com/office/officeart/2005/8/layout/list1"/>
    <dgm:cxn modelId="{DDA2E9B4-B1E1-40F1-881F-808855EE716E}" type="presParOf" srcId="{B2F1B60A-7645-4757-B493-26D5739FE744}" destId="{F21902F5-0530-49B8-B883-79385D701C85}" srcOrd="1" destOrd="0" presId="urn:microsoft.com/office/officeart/2005/8/layout/list1"/>
    <dgm:cxn modelId="{FE4F0F67-AE2D-4A8F-877A-480C80796602}" type="presParOf" srcId="{B2F1B60A-7645-4757-B493-26D5739FE744}" destId="{DE58B403-59BA-4F99-A956-4AC4F9C189A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609B2C8-8D80-4E30-87F6-C6B316C478E9}" type="doc">
      <dgm:prSet loTypeId="urn:microsoft.com/office/officeart/2005/8/layout/list1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741A6E0E-49EE-493D-B1DF-8EDA86B18E6A}">
      <dgm:prSet phldrT="[Text]"/>
      <dgm:spPr/>
      <dgm:t>
        <a:bodyPr/>
        <a:lstStyle/>
        <a:p>
          <a:r>
            <a:rPr lang="sr-Latn-RS" dirty="0" smtClean="0"/>
            <a:t>Control exam</a:t>
          </a:r>
          <a:endParaRPr lang="en-US" dirty="0"/>
        </a:p>
      </dgm:t>
    </dgm:pt>
    <dgm:pt modelId="{3D811095-C436-4E20-B4D5-3D023C280B52}" type="parTrans" cxnId="{222E41CA-25DC-4444-8F89-4D494B259EE7}">
      <dgm:prSet/>
      <dgm:spPr/>
      <dgm:t>
        <a:bodyPr/>
        <a:lstStyle/>
        <a:p>
          <a:endParaRPr lang="en-US"/>
        </a:p>
      </dgm:t>
    </dgm:pt>
    <dgm:pt modelId="{993E92C5-D5E1-42FE-A282-3A2F275ED216}" type="sibTrans" cxnId="{222E41CA-25DC-4444-8F89-4D494B259EE7}">
      <dgm:prSet/>
      <dgm:spPr/>
      <dgm:t>
        <a:bodyPr/>
        <a:lstStyle/>
        <a:p>
          <a:endParaRPr lang="en-US"/>
        </a:p>
      </dgm:t>
    </dgm:pt>
    <dgm:pt modelId="{E7FDDC32-5C68-4E14-9A2B-816A9611E4AF}">
      <dgm:prSet/>
      <dgm:spPr/>
      <dgm:t>
        <a:bodyPr/>
        <a:lstStyle/>
        <a:p>
          <a:r>
            <a:rPr lang="sr-Latn-RS" b="1" dirty="0" smtClean="0"/>
            <a:t>Less frequent dyspnea, less fatigue</a:t>
          </a:r>
          <a:r>
            <a:rPr lang="en-US" b="1" dirty="0" smtClean="0"/>
            <a:t>. </a:t>
          </a:r>
          <a:endParaRPr lang="en-US" dirty="0"/>
        </a:p>
      </dgm:t>
    </dgm:pt>
    <dgm:pt modelId="{F5DC0A86-24BB-4938-9B1B-ED9D9CFC53F2}" type="parTrans" cxnId="{21E868A4-5A6D-4A21-8410-40EC1083EF3A}">
      <dgm:prSet/>
      <dgm:spPr/>
      <dgm:t>
        <a:bodyPr/>
        <a:lstStyle/>
        <a:p>
          <a:endParaRPr lang="en-US"/>
        </a:p>
      </dgm:t>
    </dgm:pt>
    <dgm:pt modelId="{3A2726E2-01ED-4DDE-9415-C126B1E1B964}" type="sibTrans" cxnId="{21E868A4-5A6D-4A21-8410-40EC1083EF3A}">
      <dgm:prSet/>
      <dgm:spPr/>
      <dgm:t>
        <a:bodyPr/>
        <a:lstStyle/>
        <a:p>
          <a:endParaRPr lang="en-US"/>
        </a:p>
      </dgm:t>
    </dgm:pt>
    <dgm:pt modelId="{1AF29F3B-FA4B-4196-98C3-ADD9B41A8863}">
      <dgm:prSet/>
      <dgm:spPr/>
      <dgm:t>
        <a:bodyPr/>
        <a:lstStyle/>
        <a:p>
          <a:r>
            <a:rPr lang="sr-Latn-RS" b="1" dirty="0" smtClean="0"/>
            <a:t>Spirometry: </a:t>
          </a:r>
          <a:r>
            <a:rPr lang="en-US" b="1" dirty="0" smtClean="0"/>
            <a:t>FEV1 </a:t>
          </a:r>
          <a:r>
            <a:rPr lang="en-US" b="1" dirty="0"/>
            <a:t>88%</a:t>
          </a:r>
        </a:p>
      </dgm:t>
    </dgm:pt>
    <dgm:pt modelId="{AA29DBB1-0B56-463D-8EE5-12C57AE83C7D}" type="parTrans" cxnId="{5FCBBCDD-D1C8-4D53-BA35-0B80142AE3B6}">
      <dgm:prSet/>
      <dgm:spPr/>
      <dgm:t>
        <a:bodyPr/>
        <a:lstStyle/>
        <a:p>
          <a:endParaRPr lang="en-US"/>
        </a:p>
      </dgm:t>
    </dgm:pt>
    <dgm:pt modelId="{D89C72F0-269F-46BF-8A13-7CD726AD8B7D}" type="sibTrans" cxnId="{5FCBBCDD-D1C8-4D53-BA35-0B80142AE3B6}">
      <dgm:prSet/>
      <dgm:spPr/>
      <dgm:t>
        <a:bodyPr/>
        <a:lstStyle/>
        <a:p>
          <a:endParaRPr lang="en-US"/>
        </a:p>
      </dgm:t>
    </dgm:pt>
    <dgm:pt modelId="{A70575BE-AF99-4620-9DC0-45B219AFD769}">
      <dgm:prSet/>
      <dgm:spPr/>
      <dgm:t>
        <a:bodyPr/>
        <a:lstStyle/>
        <a:p>
          <a:r>
            <a:rPr lang="sr-Latn-RS" b="1" dirty="0" smtClean="0"/>
            <a:t>Continued current therapy</a:t>
          </a:r>
          <a:endParaRPr lang="en-US" dirty="0"/>
        </a:p>
      </dgm:t>
    </dgm:pt>
    <dgm:pt modelId="{6024A2C9-F354-4736-B0C9-EE2D846A605B}" type="parTrans" cxnId="{80E69572-DF3F-4A52-98B5-BABEA4CA1445}">
      <dgm:prSet/>
      <dgm:spPr/>
      <dgm:t>
        <a:bodyPr/>
        <a:lstStyle/>
        <a:p>
          <a:endParaRPr lang="en-US"/>
        </a:p>
      </dgm:t>
    </dgm:pt>
    <dgm:pt modelId="{227EF20F-E680-4D49-B87E-8AEC5AB6ED1C}" type="sibTrans" cxnId="{80E69572-DF3F-4A52-98B5-BABEA4CA1445}">
      <dgm:prSet/>
      <dgm:spPr/>
      <dgm:t>
        <a:bodyPr/>
        <a:lstStyle/>
        <a:p>
          <a:endParaRPr lang="en-US"/>
        </a:p>
      </dgm:t>
    </dgm:pt>
    <dgm:pt modelId="{D9B91477-83AC-4D8A-ABAB-6A16164D5913}">
      <dgm:prSet/>
      <dgm:spPr/>
      <dgm:t>
        <a:bodyPr/>
        <a:lstStyle/>
        <a:p>
          <a:r>
            <a:rPr lang="sr-Latn-RS" dirty="0" smtClean="0"/>
            <a:t>Last</a:t>
          </a:r>
          <a:r>
            <a:rPr lang="en-US" dirty="0" smtClean="0"/>
            <a:t> </a:t>
          </a:r>
          <a:r>
            <a:rPr lang="en-US" dirty="0"/>
            <a:t>3 </a:t>
          </a:r>
          <a:r>
            <a:rPr lang="en-US" dirty="0" smtClean="0"/>
            <a:t>m</a:t>
          </a:r>
          <a:r>
            <a:rPr lang="sr-Latn-RS" dirty="0" smtClean="0"/>
            <a:t>onts uses Formoterol/Budesonid</a:t>
          </a:r>
          <a:r>
            <a:rPr lang="en-US" dirty="0" smtClean="0"/>
            <a:t>  </a:t>
          </a:r>
          <a:r>
            <a:rPr lang="en-US" dirty="0"/>
            <a:t>2x1, </a:t>
          </a:r>
          <a:r>
            <a:rPr lang="sr-Latn-RS" dirty="0" smtClean="0"/>
            <a:t>without additional inhalations</a:t>
          </a:r>
          <a:endParaRPr lang="en-US" dirty="0"/>
        </a:p>
      </dgm:t>
    </dgm:pt>
    <dgm:pt modelId="{0ECA4DE8-8F09-487E-A673-C2098B9D10C3}" type="parTrans" cxnId="{77329190-E227-47DB-9E32-24F82C751065}">
      <dgm:prSet/>
      <dgm:spPr/>
      <dgm:t>
        <a:bodyPr/>
        <a:lstStyle/>
        <a:p>
          <a:endParaRPr lang="en-US"/>
        </a:p>
      </dgm:t>
    </dgm:pt>
    <dgm:pt modelId="{795D0C9D-BFA6-4410-88D1-C4E89CF135C1}" type="sibTrans" cxnId="{77329190-E227-47DB-9E32-24F82C751065}">
      <dgm:prSet/>
      <dgm:spPr/>
      <dgm:t>
        <a:bodyPr/>
        <a:lstStyle/>
        <a:p>
          <a:endParaRPr lang="en-US"/>
        </a:p>
      </dgm:t>
    </dgm:pt>
    <dgm:pt modelId="{B2F1B60A-7645-4757-B493-26D5739FE744}" type="pres">
      <dgm:prSet presAssocID="{2609B2C8-8D80-4E30-87F6-C6B316C478E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20CF63A-727C-40F1-812D-4AE2258B3B76}" type="pres">
      <dgm:prSet presAssocID="{741A6E0E-49EE-493D-B1DF-8EDA86B18E6A}" presName="parentLin" presStyleCnt="0"/>
      <dgm:spPr/>
    </dgm:pt>
    <dgm:pt modelId="{4205FC28-FBF4-4882-8A18-9AF5EEB10166}" type="pres">
      <dgm:prSet presAssocID="{741A6E0E-49EE-493D-B1DF-8EDA86B18E6A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37ED7E33-7336-4F14-B4E4-B60B64136CC1}" type="pres">
      <dgm:prSet presAssocID="{741A6E0E-49EE-493D-B1DF-8EDA86B18E6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EB5BA0-53D8-4DED-8B3C-4518CAE027B4}" type="pres">
      <dgm:prSet presAssocID="{741A6E0E-49EE-493D-B1DF-8EDA86B18E6A}" presName="negativeSpace" presStyleCnt="0"/>
      <dgm:spPr/>
    </dgm:pt>
    <dgm:pt modelId="{CAFA003F-2722-4710-A761-87642064025C}" type="pres">
      <dgm:prSet presAssocID="{741A6E0E-49EE-493D-B1DF-8EDA86B18E6A}" presName="childText" presStyleLbl="conFgAcc1" presStyleIdx="0" presStyleCnt="1" custScaleY="8548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FCBBCDD-D1C8-4D53-BA35-0B80142AE3B6}" srcId="{741A6E0E-49EE-493D-B1DF-8EDA86B18E6A}" destId="{1AF29F3B-FA4B-4196-98C3-ADD9B41A8863}" srcOrd="2" destOrd="0" parTransId="{AA29DBB1-0B56-463D-8EE5-12C57AE83C7D}" sibTransId="{D89C72F0-269F-46BF-8A13-7CD726AD8B7D}"/>
    <dgm:cxn modelId="{6743B92B-952E-48B3-9888-A58FC2C102D6}" type="presOf" srcId="{D9B91477-83AC-4D8A-ABAB-6A16164D5913}" destId="{CAFA003F-2722-4710-A761-87642064025C}" srcOrd="0" destOrd="1" presId="urn:microsoft.com/office/officeart/2005/8/layout/list1"/>
    <dgm:cxn modelId="{222E41CA-25DC-4444-8F89-4D494B259EE7}" srcId="{2609B2C8-8D80-4E30-87F6-C6B316C478E9}" destId="{741A6E0E-49EE-493D-B1DF-8EDA86B18E6A}" srcOrd="0" destOrd="0" parTransId="{3D811095-C436-4E20-B4D5-3D023C280B52}" sibTransId="{993E92C5-D5E1-42FE-A282-3A2F275ED216}"/>
    <dgm:cxn modelId="{21E868A4-5A6D-4A21-8410-40EC1083EF3A}" srcId="{741A6E0E-49EE-493D-B1DF-8EDA86B18E6A}" destId="{E7FDDC32-5C68-4E14-9A2B-816A9611E4AF}" srcOrd="0" destOrd="0" parTransId="{F5DC0A86-24BB-4938-9B1B-ED9D9CFC53F2}" sibTransId="{3A2726E2-01ED-4DDE-9415-C126B1E1B964}"/>
    <dgm:cxn modelId="{65A34514-DB41-4FB3-9A37-BFC5EF11101C}" type="presOf" srcId="{2609B2C8-8D80-4E30-87F6-C6B316C478E9}" destId="{B2F1B60A-7645-4757-B493-26D5739FE744}" srcOrd="0" destOrd="0" presId="urn:microsoft.com/office/officeart/2005/8/layout/list1"/>
    <dgm:cxn modelId="{FA40213B-B424-44C1-9483-139B3AB529D9}" type="presOf" srcId="{E7FDDC32-5C68-4E14-9A2B-816A9611E4AF}" destId="{CAFA003F-2722-4710-A761-87642064025C}" srcOrd="0" destOrd="0" presId="urn:microsoft.com/office/officeart/2005/8/layout/list1"/>
    <dgm:cxn modelId="{77329190-E227-47DB-9E32-24F82C751065}" srcId="{741A6E0E-49EE-493D-B1DF-8EDA86B18E6A}" destId="{D9B91477-83AC-4D8A-ABAB-6A16164D5913}" srcOrd="1" destOrd="0" parTransId="{0ECA4DE8-8F09-487E-A673-C2098B9D10C3}" sibTransId="{795D0C9D-BFA6-4410-88D1-C4E89CF135C1}"/>
    <dgm:cxn modelId="{4145E2F9-A396-4561-99B8-A124EC25B31B}" type="presOf" srcId="{1AF29F3B-FA4B-4196-98C3-ADD9B41A8863}" destId="{CAFA003F-2722-4710-A761-87642064025C}" srcOrd="0" destOrd="2" presId="urn:microsoft.com/office/officeart/2005/8/layout/list1"/>
    <dgm:cxn modelId="{80E69572-DF3F-4A52-98B5-BABEA4CA1445}" srcId="{741A6E0E-49EE-493D-B1DF-8EDA86B18E6A}" destId="{A70575BE-AF99-4620-9DC0-45B219AFD769}" srcOrd="3" destOrd="0" parTransId="{6024A2C9-F354-4736-B0C9-EE2D846A605B}" sibTransId="{227EF20F-E680-4D49-B87E-8AEC5AB6ED1C}"/>
    <dgm:cxn modelId="{919BB5D4-C9D2-43C9-A152-2E8D04BEAC53}" type="presOf" srcId="{741A6E0E-49EE-493D-B1DF-8EDA86B18E6A}" destId="{4205FC28-FBF4-4882-8A18-9AF5EEB10166}" srcOrd="0" destOrd="0" presId="urn:microsoft.com/office/officeart/2005/8/layout/list1"/>
    <dgm:cxn modelId="{C341796D-0560-4585-AD68-8BFBBC958C31}" type="presOf" srcId="{741A6E0E-49EE-493D-B1DF-8EDA86B18E6A}" destId="{37ED7E33-7336-4F14-B4E4-B60B64136CC1}" srcOrd="1" destOrd="0" presId="urn:microsoft.com/office/officeart/2005/8/layout/list1"/>
    <dgm:cxn modelId="{090E6C29-56EE-4FC4-BB3E-E22FD705CCC8}" type="presOf" srcId="{A70575BE-AF99-4620-9DC0-45B219AFD769}" destId="{CAFA003F-2722-4710-A761-87642064025C}" srcOrd="0" destOrd="3" presId="urn:microsoft.com/office/officeart/2005/8/layout/list1"/>
    <dgm:cxn modelId="{15732647-42A8-4131-9673-13614BFAEA11}" type="presParOf" srcId="{B2F1B60A-7645-4757-B493-26D5739FE744}" destId="{520CF63A-727C-40F1-812D-4AE2258B3B76}" srcOrd="0" destOrd="0" presId="urn:microsoft.com/office/officeart/2005/8/layout/list1"/>
    <dgm:cxn modelId="{1E84A1B3-B693-47E2-8C8C-948624462E4E}" type="presParOf" srcId="{520CF63A-727C-40F1-812D-4AE2258B3B76}" destId="{4205FC28-FBF4-4882-8A18-9AF5EEB10166}" srcOrd="0" destOrd="0" presId="urn:microsoft.com/office/officeart/2005/8/layout/list1"/>
    <dgm:cxn modelId="{585E5BDA-B8D0-4314-9534-41CE69F5CD10}" type="presParOf" srcId="{520CF63A-727C-40F1-812D-4AE2258B3B76}" destId="{37ED7E33-7336-4F14-B4E4-B60B64136CC1}" srcOrd="1" destOrd="0" presId="urn:microsoft.com/office/officeart/2005/8/layout/list1"/>
    <dgm:cxn modelId="{E7EDDEFD-4544-4C10-A2A8-F815964D9B0A}" type="presParOf" srcId="{B2F1B60A-7645-4757-B493-26D5739FE744}" destId="{EEEB5BA0-53D8-4DED-8B3C-4518CAE027B4}" srcOrd="1" destOrd="0" presId="urn:microsoft.com/office/officeart/2005/8/layout/list1"/>
    <dgm:cxn modelId="{B81CCAC7-F4AF-4C43-B9EA-A019D80E24DA}" type="presParOf" srcId="{B2F1B60A-7645-4757-B493-26D5739FE744}" destId="{CAFA003F-2722-4710-A761-8764206402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9B42EC-49DC-406B-BCEC-7A3435A3572B}">
      <dsp:nvSpPr>
        <dsp:cNvPr id="0" name=""/>
        <dsp:cNvSpPr/>
      </dsp:nvSpPr>
      <dsp:spPr>
        <a:xfrm>
          <a:off x="0" y="397227"/>
          <a:ext cx="6522720" cy="10851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06236" tIns="541528" rIns="506236" bIns="184912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smtClean="0"/>
            <a:t>46 </a:t>
          </a:r>
          <a:r>
            <a:rPr lang="sr-Latn-RS" sz="2600" kern="1200" dirty="0" smtClean="0"/>
            <a:t>y old</a:t>
          </a:r>
          <a:endParaRPr lang="en-US" sz="2600" kern="1200" dirty="0"/>
        </a:p>
      </dsp:txBody>
      <dsp:txXfrm>
        <a:off x="0" y="397227"/>
        <a:ext cx="6522720" cy="1085175"/>
      </dsp:txXfrm>
    </dsp:sp>
    <dsp:sp modelId="{1CDDF0DA-86D6-4FFA-977F-71F7ED259785}">
      <dsp:nvSpPr>
        <dsp:cNvPr id="0" name=""/>
        <dsp:cNvSpPr/>
      </dsp:nvSpPr>
      <dsp:spPr>
        <a:xfrm>
          <a:off x="326136" y="13467"/>
          <a:ext cx="4565904" cy="76752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3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88900" dist="38100" dir="504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381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2580" tIns="0" rIns="172580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RS" sz="2600" kern="1200" dirty="0" smtClean="0"/>
            <a:t>Female patient</a:t>
          </a:r>
          <a:endParaRPr lang="en-US" sz="2600" kern="1200" dirty="0"/>
        </a:p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600" kern="1200" dirty="0"/>
        </a:p>
      </dsp:txBody>
      <dsp:txXfrm>
        <a:off x="363603" y="50934"/>
        <a:ext cx="4490970" cy="692586"/>
      </dsp:txXfrm>
    </dsp:sp>
    <dsp:sp modelId="{404331B4-579C-417D-AC73-4475B52BFF8D}">
      <dsp:nvSpPr>
        <dsp:cNvPr id="0" name=""/>
        <dsp:cNvSpPr/>
      </dsp:nvSpPr>
      <dsp:spPr>
        <a:xfrm>
          <a:off x="0" y="2006562"/>
          <a:ext cx="6522720" cy="22522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3">
              <a:hueOff val="-8402582"/>
              <a:satOff val="-47330"/>
              <a:lumOff val="17451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06236" tIns="541528" rIns="506236" bIns="184912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Latn-RS" sz="2600" kern="1200" dirty="0" smtClean="0"/>
            <a:t>Dyspneaweakness, cough</a:t>
          </a:r>
          <a:endParaRPr lang="en-US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Latn-RS" sz="2600" kern="1200" dirty="0" smtClean="0"/>
            <a:t>Nasal obstruction</a:t>
          </a:r>
          <a:endParaRPr lang="en-US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Latn-RS" sz="2600" kern="1200" dirty="0" smtClean="0"/>
            <a:t>Complaints lasts 2 years, and 10 days ago the condition worsened</a:t>
          </a:r>
          <a:endParaRPr lang="en-US" sz="2600" kern="1200" dirty="0"/>
        </a:p>
      </dsp:txBody>
      <dsp:txXfrm>
        <a:off x="0" y="2006562"/>
        <a:ext cx="6522720" cy="2252250"/>
      </dsp:txXfrm>
    </dsp:sp>
    <dsp:sp modelId="{E0032D9C-2096-42DD-AE08-A3832853FAFD}">
      <dsp:nvSpPr>
        <dsp:cNvPr id="0" name=""/>
        <dsp:cNvSpPr/>
      </dsp:nvSpPr>
      <dsp:spPr>
        <a:xfrm>
          <a:off x="326136" y="1622802"/>
          <a:ext cx="4565904" cy="767520"/>
        </a:xfrm>
        <a:prstGeom prst="roundRect">
          <a:avLst/>
        </a:prstGeom>
        <a:gradFill rotWithShape="0">
          <a:gsLst>
            <a:gs pos="0">
              <a:schemeClr val="accent3">
                <a:hueOff val="-8402582"/>
                <a:satOff val="-47330"/>
                <a:lumOff val="17451"/>
                <a:alphaOff val="0"/>
                <a:tint val="98000"/>
                <a:lumMod val="110000"/>
              </a:schemeClr>
            </a:gs>
            <a:gs pos="84000">
              <a:schemeClr val="accent3">
                <a:hueOff val="-8402582"/>
                <a:satOff val="-47330"/>
                <a:lumOff val="17451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88900" dist="38100" dir="504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381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2580" tIns="0" rIns="172580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RS" sz="2600" kern="1200" dirty="0" smtClean="0"/>
            <a:t>Main complaints</a:t>
          </a:r>
          <a:endParaRPr lang="en-US" sz="2600" kern="1200" dirty="0"/>
        </a:p>
      </dsp:txBody>
      <dsp:txXfrm>
        <a:off x="363603" y="1660269"/>
        <a:ext cx="4490970" cy="6925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D5BB48-8AE2-4A22-947C-1B4710215178}">
      <dsp:nvSpPr>
        <dsp:cNvPr id="0" name=""/>
        <dsp:cNvSpPr/>
      </dsp:nvSpPr>
      <dsp:spPr>
        <a:xfrm>
          <a:off x="0" y="385460"/>
          <a:ext cx="8361336" cy="385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48933" tIns="499872" rIns="648933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Latn-RS" sz="2400" kern="1200" dirty="0" smtClean="0"/>
            <a:t>Bronchial asthma 2 years </a:t>
          </a:r>
          <a:r>
            <a:rPr lang="en-US" sz="2400" kern="1200" dirty="0" smtClean="0"/>
            <a:t>(</a:t>
          </a:r>
          <a:r>
            <a:rPr lang="sr-Latn-RS" sz="2400" kern="1200" dirty="0" smtClean="0"/>
            <a:t>therapy</a:t>
          </a:r>
          <a:r>
            <a:rPr lang="en-US" sz="2400" kern="1200" dirty="0" smtClean="0"/>
            <a:t>: </a:t>
          </a:r>
          <a:r>
            <a:rPr lang="sr-Latn-RS" sz="2400" kern="1200" dirty="0" smtClean="0"/>
            <a:t>inchalation corticosteroids</a:t>
          </a:r>
          <a:r>
            <a:rPr lang="en-US" sz="2400" kern="1200" dirty="0" smtClean="0"/>
            <a:t>+LABA</a:t>
          </a:r>
          <a:r>
            <a:rPr lang="en-US" sz="2400" kern="1200" dirty="0"/>
            <a:t>, </a:t>
          </a:r>
          <a:r>
            <a:rPr lang="en-US" sz="2400" kern="1200" dirty="0" smtClean="0"/>
            <a:t>In</a:t>
          </a:r>
          <a:r>
            <a:rPr lang="sr-Latn-RS" sz="2400" kern="1200" dirty="0" smtClean="0"/>
            <a:t>c</a:t>
          </a:r>
          <a:r>
            <a:rPr lang="en-US" sz="2400" kern="1200" dirty="0" smtClean="0"/>
            <a:t>h</a:t>
          </a:r>
          <a:r>
            <a:rPr lang="sr-Latn-RS" sz="2400" kern="1200" dirty="0" smtClean="0"/>
            <a:t>alatory</a:t>
          </a:r>
          <a:r>
            <a:rPr lang="en-US" sz="2400" kern="1200" dirty="0" smtClean="0"/>
            <a:t> </a:t>
          </a:r>
          <a:r>
            <a:rPr lang="en-US" sz="2400" kern="1200" dirty="0"/>
            <a:t>SABA </a:t>
          </a:r>
          <a:r>
            <a:rPr lang="sr-Latn-RS" sz="2400" kern="1200" dirty="0" smtClean="0"/>
            <a:t>optionally</a:t>
          </a:r>
          <a:r>
            <a:rPr lang="en-US" sz="2400" kern="1200" dirty="0" smtClean="0"/>
            <a:t>)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/>
            <a:t>Diabetes mellitus 5 </a:t>
          </a:r>
          <a:r>
            <a:rPr lang="sr-Latn-RS" sz="2400" kern="1200" dirty="0" smtClean="0"/>
            <a:t>years ago</a:t>
          </a:r>
          <a:r>
            <a:rPr lang="en-US" sz="2400" kern="1200" dirty="0" smtClean="0"/>
            <a:t> (</a:t>
          </a:r>
          <a:r>
            <a:rPr lang="en-US" sz="2400" kern="1200" dirty="0" err="1" smtClean="0"/>
            <a:t>th</a:t>
          </a:r>
          <a:r>
            <a:rPr lang="sr-Latn-RS" sz="2400" kern="1200" dirty="0" smtClean="0"/>
            <a:t>erapy:</a:t>
          </a:r>
          <a:r>
            <a:rPr lang="en-US" sz="2400" kern="1200" dirty="0" smtClean="0"/>
            <a:t> </a:t>
          </a:r>
          <a:r>
            <a:rPr lang="sr-Latn-RS" sz="2400" kern="1200" dirty="0" smtClean="0"/>
            <a:t>oral antidiabetics</a:t>
          </a:r>
          <a:r>
            <a:rPr lang="en-US" sz="2400" kern="1200" dirty="0" smtClean="0"/>
            <a:t>)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Latn-RS" sz="2400" kern="1200" dirty="0"/>
            <a:t> </a:t>
          </a:r>
          <a:r>
            <a:rPr lang="sr-Latn-RS" sz="2400" kern="1200" dirty="0" smtClean="0"/>
            <a:t>Allergy</a:t>
          </a:r>
          <a:r>
            <a:rPr lang="en-US" sz="2400" kern="1200" dirty="0" smtClean="0"/>
            <a:t> </a:t>
          </a:r>
          <a:r>
            <a:rPr lang="en-US" sz="2400" kern="1200" dirty="0"/>
            <a:t>rhinitis </a:t>
          </a:r>
          <a:r>
            <a:rPr lang="sr-Latn-RS" sz="2400" kern="1200" dirty="0" smtClean="0"/>
            <a:t>(inchalation corticosteroids)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Latn-RS" sz="2400" kern="1200" dirty="0" smtClean="0"/>
            <a:t> </a:t>
          </a:r>
          <a:r>
            <a:rPr lang="en-US" sz="2400" kern="1200" dirty="0" smtClean="0"/>
            <a:t>Prick test </a:t>
          </a:r>
          <a:r>
            <a:rPr lang="sr-Latn-RS" sz="2400" kern="1200" dirty="0" smtClean="0"/>
            <a:t>positive on a few allergens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/>
            <a:t> </a:t>
          </a:r>
          <a:r>
            <a:rPr lang="sr-Latn-RS" sz="2400" kern="1200" dirty="0" smtClean="0"/>
            <a:t>Spirometry</a:t>
          </a:r>
          <a:r>
            <a:rPr lang="en-US" sz="2400" kern="1200" dirty="0" smtClean="0"/>
            <a:t> </a:t>
          </a:r>
          <a:r>
            <a:rPr lang="sr-Latn-RS" sz="2400" kern="1200" dirty="0" smtClean="0"/>
            <a:t>one year ago</a:t>
          </a:r>
          <a:r>
            <a:rPr lang="en-US" sz="2400" kern="1200" dirty="0" smtClean="0"/>
            <a:t>:</a:t>
          </a:r>
          <a:r>
            <a:rPr lang="sr-Latn-RS" sz="2400" kern="1200" dirty="0" smtClean="0"/>
            <a:t> </a:t>
          </a:r>
          <a:r>
            <a:rPr lang="en-US" sz="2400" kern="1200" dirty="0" smtClean="0"/>
            <a:t>FEV1 </a:t>
          </a:r>
          <a:r>
            <a:rPr lang="en-US" sz="2400" kern="1200" dirty="0"/>
            <a:t>71%,  FVC 89%  FEV1/FVC 70,5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/>
            <a:t> BD test </a:t>
          </a:r>
          <a:r>
            <a:rPr lang="sr-Latn-RS" sz="2400" kern="1200" dirty="0" smtClean="0"/>
            <a:t>positive</a:t>
          </a:r>
          <a:endParaRPr lang="en-US" sz="2400" kern="1200" dirty="0"/>
        </a:p>
      </dsp:txBody>
      <dsp:txXfrm>
        <a:off x="0" y="385460"/>
        <a:ext cx="8361336" cy="3855600"/>
      </dsp:txXfrm>
    </dsp:sp>
    <dsp:sp modelId="{8A931568-6E87-4B9A-9A34-9B8C0492AC8E}">
      <dsp:nvSpPr>
        <dsp:cNvPr id="0" name=""/>
        <dsp:cNvSpPr/>
      </dsp:nvSpPr>
      <dsp:spPr>
        <a:xfrm>
          <a:off x="418066" y="31220"/>
          <a:ext cx="5852935" cy="70848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3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88900" dist="38100" dir="504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381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1227" tIns="0" rIns="221227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RS" sz="2400" kern="1200" dirty="0" smtClean="0"/>
            <a:t>PERSONAL HISTORY</a:t>
          </a:r>
          <a:endParaRPr lang="en-US" sz="2400" kern="1200" dirty="0"/>
        </a:p>
      </dsp:txBody>
      <dsp:txXfrm>
        <a:off x="452651" y="65805"/>
        <a:ext cx="5783765" cy="63931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9B42EC-49DC-406B-BCEC-7A3435A3572B}">
      <dsp:nvSpPr>
        <dsp:cNvPr id="0" name=""/>
        <dsp:cNvSpPr/>
      </dsp:nvSpPr>
      <dsp:spPr>
        <a:xfrm>
          <a:off x="0" y="332461"/>
          <a:ext cx="7269516" cy="70953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64195" tIns="354076" rIns="564195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Latn-RS" sz="1700" kern="1200" dirty="0" smtClean="0"/>
            <a:t>Afebrile, dyspnoic, tachycardic, obese </a:t>
          </a:r>
          <a:r>
            <a:rPr lang="en-US" sz="1700" kern="1200" dirty="0" smtClean="0"/>
            <a:t>(</a:t>
          </a:r>
          <a:r>
            <a:rPr lang="en-US" sz="1700" kern="1200" dirty="0"/>
            <a:t>BMI 28)</a:t>
          </a:r>
        </a:p>
      </dsp:txBody>
      <dsp:txXfrm>
        <a:off x="0" y="332461"/>
        <a:ext cx="7269516" cy="709537"/>
      </dsp:txXfrm>
    </dsp:sp>
    <dsp:sp modelId="{1CDDF0DA-86D6-4FFA-977F-71F7ED259785}">
      <dsp:nvSpPr>
        <dsp:cNvPr id="0" name=""/>
        <dsp:cNvSpPr/>
      </dsp:nvSpPr>
      <dsp:spPr>
        <a:xfrm>
          <a:off x="363475" y="81541"/>
          <a:ext cx="5088661" cy="50184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3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88900" dist="38100" dir="504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381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2339" tIns="0" rIns="192339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RS" sz="1700" kern="1200" dirty="0" smtClean="0"/>
            <a:t>General</a:t>
          </a:r>
          <a:endParaRPr lang="en-US" sz="1700" kern="1200" dirty="0"/>
        </a:p>
      </dsp:txBody>
      <dsp:txXfrm>
        <a:off x="387973" y="106039"/>
        <a:ext cx="5039665" cy="452844"/>
      </dsp:txXfrm>
    </dsp:sp>
    <dsp:sp modelId="{404331B4-579C-417D-AC73-4475B52BFF8D}">
      <dsp:nvSpPr>
        <dsp:cNvPr id="0" name=""/>
        <dsp:cNvSpPr/>
      </dsp:nvSpPr>
      <dsp:spPr>
        <a:xfrm>
          <a:off x="0" y="1384718"/>
          <a:ext cx="7269516" cy="9639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3">
              <a:hueOff val="-4201291"/>
              <a:satOff val="-23665"/>
              <a:lumOff val="8726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64195" tIns="354076" rIns="564195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Latn-RS" sz="1700" kern="1200" dirty="0" smtClean="0"/>
            <a:t>Lungs</a:t>
          </a:r>
          <a:r>
            <a:rPr lang="en-US" sz="1700" kern="1200" dirty="0" smtClean="0"/>
            <a:t>: </a:t>
          </a:r>
          <a:r>
            <a:rPr lang="sr-Latn-RS" sz="1700" kern="1200" dirty="0" smtClean="0"/>
            <a:t>diffuselu weakned breath sounds, prolonged expiration, vizing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Latn-RS" sz="1700" kern="1200" dirty="0" smtClean="0"/>
            <a:t>heart</a:t>
          </a:r>
          <a:r>
            <a:rPr lang="en-US" sz="1700" kern="1200" dirty="0" smtClean="0"/>
            <a:t>: </a:t>
          </a:r>
          <a:r>
            <a:rPr lang="sr-Latn-RS" sz="1700" kern="1200" dirty="0" smtClean="0"/>
            <a:t> heart rhythm normaln, without murmurs</a:t>
          </a:r>
          <a:endParaRPr lang="en-US" sz="1700" kern="1200" dirty="0"/>
        </a:p>
      </dsp:txBody>
      <dsp:txXfrm>
        <a:off x="0" y="1384718"/>
        <a:ext cx="7269516" cy="963900"/>
      </dsp:txXfrm>
    </dsp:sp>
    <dsp:sp modelId="{E0032D9C-2096-42DD-AE08-A3832853FAFD}">
      <dsp:nvSpPr>
        <dsp:cNvPr id="0" name=""/>
        <dsp:cNvSpPr/>
      </dsp:nvSpPr>
      <dsp:spPr>
        <a:xfrm>
          <a:off x="363475" y="1133798"/>
          <a:ext cx="5088661" cy="501840"/>
        </a:xfrm>
        <a:prstGeom prst="roundRect">
          <a:avLst/>
        </a:prstGeom>
        <a:gradFill rotWithShape="0">
          <a:gsLst>
            <a:gs pos="0">
              <a:schemeClr val="accent3">
                <a:hueOff val="-4201291"/>
                <a:satOff val="-23665"/>
                <a:lumOff val="8726"/>
                <a:alphaOff val="0"/>
                <a:tint val="98000"/>
                <a:lumMod val="110000"/>
              </a:schemeClr>
            </a:gs>
            <a:gs pos="84000">
              <a:schemeClr val="accent3">
                <a:hueOff val="-4201291"/>
                <a:satOff val="-23665"/>
                <a:lumOff val="8726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88900" dist="38100" dir="504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381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2339" tIns="0" rIns="192339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RS" sz="1700" kern="1200" dirty="0" smtClean="0"/>
            <a:t>Auscultation</a:t>
          </a:r>
          <a:endParaRPr lang="en-US" sz="1700" kern="1200" dirty="0"/>
        </a:p>
      </dsp:txBody>
      <dsp:txXfrm>
        <a:off x="387973" y="1158296"/>
        <a:ext cx="5039665" cy="452844"/>
      </dsp:txXfrm>
    </dsp:sp>
    <dsp:sp modelId="{00D5BB48-8AE2-4A22-947C-1B4710215178}">
      <dsp:nvSpPr>
        <dsp:cNvPr id="0" name=""/>
        <dsp:cNvSpPr/>
      </dsp:nvSpPr>
      <dsp:spPr>
        <a:xfrm>
          <a:off x="0" y="2691338"/>
          <a:ext cx="7269516" cy="1499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3">
              <a:hueOff val="-8402582"/>
              <a:satOff val="-47330"/>
              <a:lumOff val="17451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64195" tIns="354076" rIns="564195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Latn-RS" sz="1700" kern="1200" dirty="0" smtClean="0"/>
            <a:t>Blood pressure</a:t>
          </a:r>
          <a:endParaRPr lang="en-US" sz="1700" kern="1200" dirty="0"/>
        </a:p>
        <a:p>
          <a:pPr marL="342900" lvl="2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I </a:t>
          </a:r>
          <a:r>
            <a:rPr lang="sr-Latn-RS" sz="1700" kern="1200" dirty="0" smtClean="0"/>
            <a:t>measurement</a:t>
          </a:r>
          <a:r>
            <a:rPr lang="en-US" sz="1700" kern="1200" dirty="0" smtClean="0"/>
            <a:t>: 130/90mmHg</a:t>
          </a:r>
          <a:endParaRPr lang="en-US" sz="1700" kern="1200" dirty="0"/>
        </a:p>
        <a:p>
          <a:pPr marL="342900" lvl="2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II</a:t>
          </a:r>
          <a:r>
            <a:rPr lang="sr-Latn-RS" sz="1700" kern="1200" dirty="0" smtClean="0"/>
            <a:t> measurement</a:t>
          </a:r>
          <a:r>
            <a:rPr lang="en-US" sz="1700" kern="1200" dirty="0" smtClean="0"/>
            <a:t> </a:t>
          </a:r>
          <a:r>
            <a:rPr lang="en-US" sz="1700" kern="1200" dirty="0"/>
            <a:t>135/90mmHg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Latn-RS" sz="1700" kern="1200" dirty="0" smtClean="0"/>
            <a:t>Oxigen saturatuon</a:t>
          </a:r>
          <a:r>
            <a:rPr lang="en-US" sz="1700" kern="1200" dirty="0" smtClean="0"/>
            <a:t>  </a:t>
          </a:r>
          <a:r>
            <a:rPr lang="en-US" sz="1700" kern="1200" dirty="0"/>
            <a:t>95%</a:t>
          </a:r>
        </a:p>
      </dsp:txBody>
      <dsp:txXfrm>
        <a:off x="0" y="2691338"/>
        <a:ext cx="7269516" cy="1499400"/>
      </dsp:txXfrm>
    </dsp:sp>
    <dsp:sp modelId="{8A931568-6E87-4B9A-9A34-9B8C0492AC8E}">
      <dsp:nvSpPr>
        <dsp:cNvPr id="0" name=""/>
        <dsp:cNvSpPr/>
      </dsp:nvSpPr>
      <dsp:spPr>
        <a:xfrm>
          <a:off x="363475" y="2440418"/>
          <a:ext cx="5088661" cy="501840"/>
        </a:xfrm>
        <a:prstGeom prst="roundRect">
          <a:avLst/>
        </a:prstGeom>
        <a:gradFill rotWithShape="0">
          <a:gsLst>
            <a:gs pos="0">
              <a:schemeClr val="accent3">
                <a:hueOff val="-8402582"/>
                <a:satOff val="-47330"/>
                <a:lumOff val="17451"/>
                <a:alphaOff val="0"/>
                <a:tint val="98000"/>
                <a:lumMod val="110000"/>
              </a:schemeClr>
            </a:gs>
            <a:gs pos="84000">
              <a:schemeClr val="accent3">
                <a:hueOff val="-8402582"/>
                <a:satOff val="-47330"/>
                <a:lumOff val="17451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88900" dist="38100" dir="504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381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2339" tIns="0" rIns="192339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RS" sz="1700" kern="1200" dirty="0" smtClean="0"/>
            <a:t>VITAL SIGNS</a:t>
          </a:r>
          <a:endParaRPr lang="en-US" sz="1700" kern="1200" dirty="0"/>
        </a:p>
      </dsp:txBody>
      <dsp:txXfrm>
        <a:off x="387973" y="2464916"/>
        <a:ext cx="5039665" cy="45284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58B403-59BA-4F99-A956-4AC4F9C189AC}">
      <dsp:nvSpPr>
        <dsp:cNvPr id="0" name=""/>
        <dsp:cNvSpPr/>
      </dsp:nvSpPr>
      <dsp:spPr>
        <a:xfrm>
          <a:off x="0" y="373502"/>
          <a:ext cx="7132320" cy="9182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53547" tIns="458216" rIns="553547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Latn-RS" sz="2200" kern="1200" dirty="0" smtClean="0"/>
            <a:t>No pathological signs.</a:t>
          </a:r>
          <a:endParaRPr lang="en-US" sz="2200" kern="1200" dirty="0"/>
        </a:p>
      </dsp:txBody>
      <dsp:txXfrm>
        <a:off x="0" y="373502"/>
        <a:ext cx="7132320" cy="918225"/>
      </dsp:txXfrm>
    </dsp:sp>
    <dsp:sp modelId="{D0753905-8CDE-4868-B022-D603F9A3BA68}">
      <dsp:nvSpPr>
        <dsp:cNvPr id="0" name=""/>
        <dsp:cNvSpPr/>
      </dsp:nvSpPr>
      <dsp:spPr>
        <a:xfrm>
          <a:off x="356616" y="48782"/>
          <a:ext cx="4992624" cy="64944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3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88900" dist="38100" dir="504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381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8709" tIns="0" rIns="188709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RS" sz="2200" kern="1200" dirty="0" smtClean="0"/>
            <a:t>X chest ray</a:t>
          </a:r>
          <a:endParaRPr lang="en-US" sz="2200" kern="1200" dirty="0"/>
        </a:p>
      </dsp:txBody>
      <dsp:txXfrm>
        <a:off x="388319" y="80485"/>
        <a:ext cx="4929218" cy="586034"/>
      </dsp:txXfrm>
    </dsp:sp>
    <dsp:sp modelId="{CAFA003F-2722-4710-A761-87642064025C}">
      <dsp:nvSpPr>
        <dsp:cNvPr id="0" name=""/>
        <dsp:cNvSpPr/>
      </dsp:nvSpPr>
      <dsp:spPr>
        <a:xfrm>
          <a:off x="0" y="1735247"/>
          <a:ext cx="7132320" cy="9182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3">
              <a:hueOff val="-4201291"/>
              <a:satOff val="-23665"/>
              <a:lumOff val="8726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53547" tIns="458216" rIns="553547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/>
            <a:t>FEV1 75%, FVC 86%, FEV1/FVC 64 </a:t>
          </a:r>
        </a:p>
      </dsp:txBody>
      <dsp:txXfrm>
        <a:off x="0" y="1735247"/>
        <a:ext cx="7132320" cy="918225"/>
      </dsp:txXfrm>
    </dsp:sp>
    <dsp:sp modelId="{37ED7E33-7336-4F14-B4E4-B60B64136CC1}">
      <dsp:nvSpPr>
        <dsp:cNvPr id="0" name=""/>
        <dsp:cNvSpPr/>
      </dsp:nvSpPr>
      <dsp:spPr>
        <a:xfrm>
          <a:off x="356616" y="1410527"/>
          <a:ext cx="4992624" cy="649440"/>
        </a:xfrm>
        <a:prstGeom prst="roundRect">
          <a:avLst/>
        </a:prstGeom>
        <a:gradFill rotWithShape="0">
          <a:gsLst>
            <a:gs pos="0">
              <a:schemeClr val="accent3">
                <a:hueOff val="-4201291"/>
                <a:satOff val="-23665"/>
                <a:lumOff val="8726"/>
                <a:alphaOff val="0"/>
                <a:tint val="98000"/>
                <a:lumMod val="110000"/>
              </a:schemeClr>
            </a:gs>
            <a:gs pos="84000">
              <a:schemeClr val="accent3">
                <a:hueOff val="-4201291"/>
                <a:satOff val="-23665"/>
                <a:lumOff val="8726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88900" dist="38100" dir="504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381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8709" tIns="0" rIns="188709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r-Latn-RS" sz="2200" kern="1200" dirty="0" smtClean="0"/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RS" sz="2200" kern="1200" dirty="0" smtClean="0"/>
            <a:t>Spirometry</a:t>
          </a:r>
          <a:endParaRPr lang="en-US" sz="2200" kern="1200" dirty="0"/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 dirty="0"/>
        </a:p>
      </dsp:txBody>
      <dsp:txXfrm>
        <a:off x="388319" y="1442230"/>
        <a:ext cx="4929218" cy="586034"/>
      </dsp:txXfrm>
    </dsp:sp>
    <dsp:sp modelId="{84FE67CB-A42F-40E5-9124-CC34C2BD0777}">
      <dsp:nvSpPr>
        <dsp:cNvPr id="0" name=""/>
        <dsp:cNvSpPr/>
      </dsp:nvSpPr>
      <dsp:spPr>
        <a:xfrm>
          <a:off x="0" y="3096992"/>
          <a:ext cx="7132320" cy="9182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3">
              <a:hueOff val="-8402582"/>
              <a:satOff val="-47330"/>
              <a:lumOff val="17451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53547" tIns="458216" rIns="553547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Latn-RS" sz="2200" kern="1200" dirty="0" smtClean="0"/>
            <a:t>Positive</a:t>
          </a:r>
          <a:r>
            <a:rPr lang="en-US" sz="2200" kern="1200" dirty="0" smtClean="0"/>
            <a:t>,  </a:t>
          </a:r>
          <a:r>
            <a:rPr lang="en-US" sz="2200" kern="1200" dirty="0"/>
            <a:t>FEV1 </a:t>
          </a:r>
          <a:r>
            <a:rPr lang="sr-Latn-RS" sz="2200" kern="1200" dirty="0" smtClean="0"/>
            <a:t>increase for</a:t>
          </a:r>
          <a:r>
            <a:rPr lang="en-US" sz="2200" kern="1200" dirty="0" smtClean="0"/>
            <a:t> </a:t>
          </a:r>
          <a:r>
            <a:rPr lang="en-US" sz="2200" kern="1200" dirty="0"/>
            <a:t>420ml</a:t>
          </a:r>
        </a:p>
      </dsp:txBody>
      <dsp:txXfrm>
        <a:off x="0" y="3096992"/>
        <a:ext cx="7132320" cy="918225"/>
      </dsp:txXfrm>
    </dsp:sp>
    <dsp:sp modelId="{C642251B-6789-4FF4-A540-617CB469CD8A}">
      <dsp:nvSpPr>
        <dsp:cNvPr id="0" name=""/>
        <dsp:cNvSpPr/>
      </dsp:nvSpPr>
      <dsp:spPr>
        <a:xfrm>
          <a:off x="356616" y="2772272"/>
          <a:ext cx="4992624" cy="649440"/>
        </a:xfrm>
        <a:prstGeom prst="roundRect">
          <a:avLst/>
        </a:prstGeom>
        <a:gradFill rotWithShape="0">
          <a:gsLst>
            <a:gs pos="0">
              <a:schemeClr val="accent3">
                <a:hueOff val="-8402582"/>
                <a:satOff val="-47330"/>
                <a:lumOff val="17451"/>
                <a:alphaOff val="0"/>
                <a:tint val="98000"/>
                <a:lumMod val="110000"/>
              </a:schemeClr>
            </a:gs>
            <a:gs pos="84000">
              <a:schemeClr val="accent3">
                <a:hueOff val="-8402582"/>
                <a:satOff val="-47330"/>
                <a:lumOff val="17451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88900" dist="38100" dir="504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381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8709" tIns="0" rIns="188709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/>
            <a:t>BD test</a:t>
          </a:r>
        </a:p>
      </dsp:txBody>
      <dsp:txXfrm>
        <a:off x="388319" y="2803975"/>
        <a:ext cx="4929218" cy="58603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58B403-59BA-4F99-A956-4AC4F9C189AC}">
      <dsp:nvSpPr>
        <dsp:cNvPr id="0" name=""/>
        <dsp:cNvSpPr/>
      </dsp:nvSpPr>
      <dsp:spPr>
        <a:xfrm>
          <a:off x="0" y="594699"/>
          <a:ext cx="7132320" cy="3465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53547" tIns="833120" rIns="553547" bIns="284480" numCol="1" spcCol="1270" anchor="t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Latn-RS" sz="4000" kern="1200" dirty="0" smtClean="0"/>
            <a:t>Formoterol/Budesonid</a:t>
          </a:r>
          <a:r>
            <a:rPr lang="en-US" sz="4000" kern="1200" dirty="0" smtClean="0"/>
            <a:t> </a:t>
          </a:r>
          <a:r>
            <a:rPr lang="en-US" sz="4000" kern="1200" dirty="0"/>
            <a:t>160/4,5, 2x1+pp</a:t>
          </a:r>
        </a:p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Latn-RS" sz="4000" kern="1200" dirty="0" smtClean="0"/>
            <a:t>Current antihistamines</a:t>
          </a:r>
          <a:endParaRPr lang="en-US" sz="4000" kern="1200" dirty="0"/>
        </a:p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0" kern="1200" dirty="0" err="1" smtClean="0"/>
            <a:t>Inhal</a:t>
          </a:r>
          <a:r>
            <a:rPr lang="sr-Latn-RS" sz="4000" kern="1200" dirty="0" smtClean="0"/>
            <a:t>ed corticosteroids</a:t>
          </a:r>
          <a:endParaRPr lang="en-US" sz="4000" kern="1200" dirty="0"/>
        </a:p>
      </dsp:txBody>
      <dsp:txXfrm>
        <a:off x="0" y="594699"/>
        <a:ext cx="7132320" cy="3465000"/>
      </dsp:txXfrm>
    </dsp:sp>
    <dsp:sp modelId="{D0753905-8CDE-4868-B022-D603F9A3BA68}">
      <dsp:nvSpPr>
        <dsp:cNvPr id="0" name=""/>
        <dsp:cNvSpPr/>
      </dsp:nvSpPr>
      <dsp:spPr>
        <a:xfrm>
          <a:off x="356616" y="4299"/>
          <a:ext cx="4992624" cy="118080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3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88900" dist="38100" dir="504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381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8709" tIns="0" rIns="188709" bIns="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RS" sz="4000" kern="1200" dirty="0" smtClean="0"/>
            <a:t>Therapy</a:t>
          </a:r>
          <a:endParaRPr lang="en-US" sz="4000" kern="1200" dirty="0"/>
        </a:p>
      </dsp:txBody>
      <dsp:txXfrm>
        <a:off x="414258" y="61941"/>
        <a:ext cx="4877340" cy="106551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FA003F-2722-4710-A761-87642064025C}">
      <dsp:nvSpPr>
        <dsp:cNvPr id="0" name=""/>
        <dsp:cNvSpPr/>
      </dsp:nvSpPr>
      <dsp:spPr>
        <a:xfrm>
          <a:off x="0" y="501615"/>
          <a:ext cx="7132320" cy="353308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53547" tIns="583184" rIns="553547" bIns="199136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Latn-RS" sz="2800" b="1" kern="1200" dirty="0" smtClean="0"/>
            <a:t>Less frequent dyspnea, less fatigue</a:t>
          </a:r>
          <a:r>
            <a:rPr lang="en-US" sz="2800" b="1" kern="1200" dirty="0" smtClean="0"/>
            <a:t>. </a:t>
          </a:r>
          <a:endParaRPr lang="en-US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Latn-RS" sz="2800" kern="1200" dirty="0" smtClean="0"/>
            <a:t>Last</a:t>
          </a:r>
          <a:r>
            <a:rPr lang="en-US" sz="2800" kern="1200" dirty="0" smtClean="0"/>
            <a:t> </a:t>
          </a:r>
          <a:r>
            <a:rPr lang="en-US" sz="2800" kern="1200" dirty="0"/>
            <a:t>3 </a:t>
          </a:r>
          <a:r>
            <a:rPr lang="en-US" sz="2800" kern="1200" dirty="0" smtClean="0"/>
            <a:t>m</a:t>
          </a:r>
          <a:r>
            <a:rPr lang="sr-Latn-RS" sz="2800" kern="1200" dirty="0" smtClean="0"/>
            <a:t>onts uses Formoterol/Budesonid</a:t>
          </a:r>
          <a:r>
            <a:rPr lang="en-US" sz="2800" kern="1200" dirty="0" smtClean="0"/>
            <a:t>  </a:t>
          </a:r>
          <a:r>
            <a:rPr lang="en-US" sz="2800" kern="1200" dirty="0"/>
            <a:t>2x1, </a:t>
          </a:r>
          <a:r>
            <a:rPr lang="sr-Latn-RS" sz="2800" kern="1200" dirty="0" smtClean="0"/>
            <a:t>without additional inhalations</a:t>
          </a:r>
          <a:endParaRPr lang="en-US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Latn-RS" sz="2800" b="1" kern="1200" dirty="0" smtClean="0"/>
            <a:t>Spirometry: </a:t>
          </a:r>
          <a:r>
            <a:rPr lang="en-US" sz="2800" b="1" kern="1200" dirty="0" smtClean="0"/>
            <a:t>FEV1 </a:t>
          </a:r>
          <a:r>
            <a:rPr lang="en-US" sz="2800" b="1" kern="1200" dirty="0"/>
            <a:t>88%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Latn-RS" sz="2800" b="1" kern="1200" dirty="0" smtClean="0"/>
            <a:t>Continued current therapy</a:t>
          </a:r>
          <a:endParaRPr lang="en-US" sz="2800" kern="1200" dirty="0"/>
        </a:p>
      </dsp:txBody>
      <dsp:txXfrm>
        <a:off x="0" y="501615"/>
        <a:ext cx="7132320" cy="3533089"/>
      </dsp:txXfrm>
    </dsp:sp>
    <dsp:sp modelId="{37ED7E33-7336-4F14-B4E4-B60B64136CC1}">
      <dsp:nvSpPr>
        <dsp:cNvPr id="0" name=""/>
        <dsp:cNvSpPr/>
      </dsp:nvSpPr>
      <dsp:spPr>
        <a:xfrm>
          <a:off x="356616" y="29295"/>
          <a:ext cx="4992624" cy="94464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3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88900" dist="38100" dir="504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381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8709" tIns="0" rIns="188709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RS" sz="2800" kern="1200" dirty="0" smtClean="0"/>
            <a:t>Control exam</a:t>
          </a:r>
          <a:endParaRPr lang="en-US" sz="2800" kern="1200" dirty="0"/>
        </a:p>
      </dsp:txBody>
      <dsp:txXfrm>
        <a:off x="402730" y="75409"/>
        <a:ext cx="4900396" cy="8524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99F98F-1FED-4517-8F94-BAA8AF40C781}" type="datetimeFigureOut">
              <a:rPr lang="en-US" smtClean="0"/>
              <a:pPr/>
              <a:t>3/21/2024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0D8B22-A4C1-4008-8794-D601822E47E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863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227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917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359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15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232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141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011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534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807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343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24885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533400"/>
            <a:ext cx="8077200" cy="2533650"/>
          </a:xfrm>
        </p:spPr>
        <p:txBody>
          <a:bodyPr>
            <a:normAutofit fontScale="90000"/>
          </a:bodyPr>
          <a:lstStyle/>
          <a:p>
            <a:pPr marL="457200" algn="ctr"/>
            <a:r>
              <a:rPr lang="en-US" alt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FACULTY </a:t>
            </a:r>
            <a:r>
              <a:rPr lang="sr-Latn-RS" alt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MEDICAL SCIENCES</a:t>
            </a:r>
            <a:r>
              <a:rPr lang="en-US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Latn-RS" alt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CLINICAL PROPAEDEUTICS FOR PHARMACISTS</a:t>
            </a:r>
            <a:r>
              <a:rPr lang="sr-Cyrl-RS" alt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r-Cyrl-RS" alt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 alt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sr-Latn-RS" alt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first week</a:t>
            </a:r>
            <a:r>
              <a:rPr lang="sr-Cyrl-RS" alt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 alt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r-Cyrl-RS" alt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caSE</a:t>
            </a:r>
            <a:r>
              <a:rPr lang="en-US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REPORT</a:t>
            </a:r>
            <a:endParaRPr lang="en-US" sz="3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95800"/>
            <a:ext cx="6400800" cy="1247336"/>
          </a:xfrm>
        </p:spPr>
        <p:txBody>
          <a:bodyPr>
            <a:noAutofit/>
          </a:bodyPr>
          <a:lstStyle/>
          <a:p>
            <a:pPr algn="ctr"/>
            <a:r>
              <a:rPr lang="sr-Latn-RS" sz="23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Assist. Prof. Rada Vucic</a:t>
            </a:r>
            <a:endParaRPr lang="en-US" sz="23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1" descr="E:\Nena\Doktorske\MFgrb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295400"/>
            <a:ext cx="838200" cy="1210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207"/>
    </mc:Choice>
    <mc:Fallback xmlns="">
      <p:transition spd="slow" advTm="11207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2460D5-0CDB-4CAA-AFF4-5D157D991B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7423" y="782664"/>
            <a:ext cx="7772400" cy="769441"/>
          </a:xfrm>
        </p:spPr>
        <p:txBody>
          <a:bodyPr/>
          <a:lstStyle/>
          <a:p>
            <a:r>
              <a:rPr lang="sr-Latn-RS" dirty="0" smtClean="0"/>
              <a:t>CAE REPORT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D604F0A-BB64-466F-AE91-74F56600C04F}"/>
              </a:ext>
            </a:extLst>
          </p:cNvPr>
          <p:cNvSpPr/>
          <p:nvPr/>
        </p:nvSpPr>
        <p:spPr>
          <a:xfrm>
            <a:off x="7508929" y="139485"/>
            <a:ext cx="1309607" cy="6431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314826337"/>
              </p:ext>
            </p:extLst>
          </p:nvPr>
        </p:nvGraphicFramePr>
        <p:xfrm>
          <a:off x="1143000" y="2133600"/>
          <a:ext cx="6522720" cy="4272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52413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2460D5-0CDB-4CAA-AFF4-5D157D991B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7423" y="782664"/>
            <a:ext cx="7772400" cy="769441"/>
          </a:xfrm>
        </p:spPr>
        <p:txBody>
          <a:bodyPr/>
          <a:lstStyle/>
          <a:p>
            <a:r>
              <a:rPr lang="sr-Latn-RS" dirty="0" smtClean="0"/>
              <a:t>CAE REPORT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D604F0A-BB64-466F-AE91-74F56600C04F}"/>
              </a:ext>
            </a:extLst>
          </p:cNvPr>
          <p:cNvSpPr/>
          <p:nvPr/>
        </p:nvSpPr>
        <p:spPr>
          <a:xfrm>
            <a:off x="7508929" y="139485"/>
            <a:ext cx="1309607" cy="6431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294065379"/>
              </p:ext>
            </p:extLst>
          </p:nvPr>
        </p:nvGraphicFramePr>
        <p:xfrm>
          <a:off x="438150" y="2195284"/>
          <a:ext cx="8361336" cy="4272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870854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C6FAC3-D696-4FAD-B4F0-333953FB7D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5688" y="887740"/>
            <a:ext cx="7772400" cy="769441"/>
          </a:xfrm>
        </p:spPr>
        <p:txBody>
          <a:bodyPr/>
          <a:lstStyle/>
          <a:p>
            <a:r>
              <a:rPr lang="sr-Latn-RS" dirty="0" smtClean="0"/>
              <a:t>PHISICAL EXAM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EBF6B84-CD91-4E07-8A51-A4E5354C6803}"/>
              </a:ext>
            </a:extLst>
          </p:cNvPr>
          <p:cNvSpPr/>
          <p:nvPr/>
        </p:nvSpPr>
        <p:spPr>
          <a:xfrm>
            <a:off x="7648414" y="139485"/>
            <a:ext cx="1379349" cy="6896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648586929"/>
              </p:ext>
            </p:extLst>
          </p:nvPr>
        </p:nvGraphicFramePr>
        <p:xfrm>
          <a:off x="629158" y="1797594"/>
          <a:ext cx="7269516" cy="4272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616393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8F0D25-2917-46AA-88B0-8CE2C34DFC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" y="1019994"/>
            <a:ext cx="9083040" cy="769441"/>
          </a:xfrm>
        </p:spPr>
        <p:txBody>
          <a:bodyPr/>
          <a:lstStyle/>
          <a:p>
            <a:pPr algn="ctr"/>
            <a:r>
              <a:rPr lang="sr-Latn-RS" dirty="0" smtClean="0"/>
              <a:t>BLOOD GAS ANALYSES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F91F484-C8FA-4D5E-8EFC-EEE8551B0BC4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914400" y="3276600"/>
            <a:ext cx="6989736" cy="2895600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sz="2400" b="1" dirty="0" smtClean="0">
                <a:solidFill>
                  <a:schemeClr val="bg1"/>
                </a:solidFill>
              </a:rPr>
              <a:t>-pO2 9,0 </a:t>
            </a:r>
            <a:r>
              <a:rPr lang="en-US" sz="2400" b="1" dirty="0" err="1" smtClean="0">
                <a:solidFill>
                  <a:schemeClr val="bg1"/>
                </a:solidFill>
              </a:rPr>
              <a:t>kPa</a:t>
            </a:r>
            <a:endParaRPr lang="en-US" sz="2400" b="1" dirty="0" smtClean="0">
              <a:solidFill>
                <a:schemeClr val="bg1"/>
              </a:solidFill>
            </a:endParaRPr>
          </a:p>
          <a:p>
            <a:r>
              <a:rPr lang="en-US" sz="2400" b="1" dirty="0" smtClean="0">
                <a:solidFill>
                  <a:schemeClr val="bg1"/>
                </a:solidFill>
              </a:rPr>
              <a:t>-pCO2 5,4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-pH 7,35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-SpO2 95%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-HCO3 27,0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DFA9747-EA3A-4BDD-96C0-6DA6E7C90D28}"/>
              </a:ext>
            </a:extLst>
          </p:cNvPr>
          <p:cNvSpPr/>
          <p:nvPr/>
        </p:nvSpPr>
        <p:spPr>
          <a:xfrm>
            <a:off x="7563173" y="154983"/>
            <a:ext cx="1325105" cy="71292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2195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9F1463-44FB-473A-99BA-BBA27C8048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115788"/>
            <a:ext cx="7772400" cy="769441"/>
          </a:xfrm>
        </p:spPr>
        <p:txBody>
          <a:bodyPr/>
          <a:lstStyle/>
          <a:p>
            <a:r>
              <a:rPr lang="sr-Latn-RS" dirty="0" smtClean="0"/>
              <a:t>LABORATORY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FD72E7-7315-4698-A41D-FBEE5C9426A7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685800" y="3200400"/>
            <a:ext cx="7315200" cy="304799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WBC </a:t>
            </a:r>
            <a:r>
              <a:rPr lang="en-US" dirty="0">
                <a:solidFill>
                  <a:schemeClr val="bg1"/>
                </a:solidFill>
              </a:rPr>
              <a:t>7,2x10</a:t>
            </a:r>
            <a:r>
              <a:rPr lang="en-US" baseline="30000" dirty="0">
                <a:solidFill>
                  <a:schemeClr val="bg1"/>
                </a:solidFill>
              </a:rPr>
              <a:t>9</a:t>
            </a:r>
            <a:r>
              <a:rPr lang="en-US" dirty="0">
                <a:solidFill>
                  <a:schemeClr val="bg1"/>
                </a:solidFill>
              </a:rPr>
              <a:t> (</a:t>
            </a:r>
            <a:r>
              <a:rPr lang="en-US" dirty="0" err="1" smtClean="0">
                <a:solidFill>
                  <a:schemeClr val="bg1"/>
                </a:solidFill>
              </a:rPr>
              <a:t>Eo</a:t>
            </a:r>
            <a:r>
              <a:rPr lang="sr-Latn-RS" dirty="0" smtClean="0">
                <a:solidFill>
                  <a:schemeClr val="bg1"/>
                </a:solidFill>
              </a:rPr>
              <a:t>sinophile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200), RBC 4,3x10</a:t>
            </a:r>
            <a:r>
              <a:rPr lang="en-US" baseline="30000" dirty="0">
                <a:solidFill>
                  <a:schemeClr val="bg1"/>
                </a:solidFill>
              </a:rPr>
              <a:t>12</a:t>
            </a:r>
            <a:r>
              <a:rPr lang="en-US" dirty="0">
                <a:solidFill>
                  <a:schemeClr val="bg1"/>
                </a:solidFill>
              </a:rPr>
              <a:t>, Hb 150g</a:t>
            </a:r>
            <a:r>
              <a:rPr lang="sr-Cyrl-RS" dirty="0">
                <a:solidFill>
                  <a:schemeClr val="bg1"/>
                </a:solidFill>
              </a:rPr>
              <a:t>/</a:t>
            </a:r>
            <a:r>
              <a:rPr lang="sr-Latn-RS" dirty="0">
                <a:solidFill>
                  <a:schemeClr val="bg1"/>
                </a:solidFill>
              </a:rPr>
              <a:t>l</a:t>
            </a:r>
            <a:r>
              <a:rPr lang="en-US" dirty="0">
                <a:solidFill>
                  <a:schemeClr val="bg1"/>
                </a:solidFill>
              </a:rPr>
              <a:t>, PLT </a:t>
            </a:r>
            <a:r>
              <a:rPr lang="en-US" dirty="0" smtClean="0">
                <a:solidFill>
                  <a:schemeClr val="bg1"/>
                </a:solidFill>
              </a:rPr>
              <a:t>350x10</a:t>
            </a:r>
            <a:r>
              <a:rPr lang="en-US" baseline="30000" dirty="0" smtClean="0">
                <a:solidFill>
                  <a:schemeClr val="bg1"/>
                </a:solidFill>
              </a:rPr>
              <a:t>9</a:t>
            </a: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urea </a:t>
            </a:r>
            <a:r>
              <a:rPr lang="en-US" dirty="0">
                <a:solidFill>
                  <a:schemeClr val="bg1"/>
                </a:solidFill>
              </a:rPr>
              <a:t>8,0 mmol/l, </a:t>
            </a:r>
            <a:r>
              <a:rPr lang="sr-Latn-RS" dirty="0" smtClean="0">
                <a:solidFill>
                  <a:schemeClr val="bg1"/>
                </a:solidFill>
              </a:rPr>
              <a:t>creatinine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100mmol/l, GFR </a:t>
            </a:r>
            <a:r>
              <a:rPr lang="en-US" dirty="0" smtClean="0">
                <a:solidFill>
                  <a:schemeClr val="bg1"/>
                </a:solidFill>
              </a:rPr>
              <a:t>50ml/min</a:t>
            </a: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RS" dirty="0">
                <a:solidFill>
                  <a:schemeClr val="bg1"/>
                </a:solidFill>
              </a:rPr>
              <a:t>A</a:t>
            </a:r>
            <a:r>
              <a:rPr lang="en-US" dirty="0" smtClean="0">
                <a:solidFill>
                  <a:schemeClr val="bg1"/>
                </a:solidFill>
              </a:rPr>
              <a:t>ST </a:t>
            </a:r>
            <a:r>
              <a:rPr lang="en-US" dirty="0">
                <a:solidFill>
                  <a:schemeClr val="bg1"/>
                </a:solidFill>
              </a:rPr>
              <a:t>20, </a:t>
            </a:r>
            <a:r>
              <a:rPr lang="sr-Latn-RS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ALT 25mmol/l</a:t>
            </a:r>
            <a:endParaRPr lang="sr-Latn-RS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K </a:t>
            </a:r>
            <a:r>
              <a:rPr lang="en-US" dirty="0">
                <a:solidFill>
                  <a:schemeClr val="bg1"/>
                </a:solidFill>
              </a:rPr>
              <a:t>4,1 </a:t>
            </a:r>
            <a:r>
              <a:rPr lang="en-US" dirty="0" err="1">
                <a:solidFill>
                  <a:schemeClr val="bg1"/>
                </a:solidFill>
              </a:rPr>
              <a:t>mmol</a:t>
            </a:r>
            <a:r>
              <a:rPr lang="en-US" dirty="0">
                <a:solidFill>
                  <a:schemeClr val="bg1"/>
                </a:solidFill>
              </a:rPr>
              <a:t>/l, Na 135 </a:t>
            </a:r>
            <a:r>
              <a:rPr lang="en-US" dirty="0" err="1" smtClean="0">
                <a:solidFill>
                  <a:schemeClr val="bg1"/>
                </a:solidFill>
              </a:rPr>
              <a:t>mmol</a:t>
            </a:r>
            <a:r>
              <a:rPr lang="en-US" dirty="0" smtClean="0">
                <a:solidFill>
                  <a:schemeClr val="bg1"/>
                </a:solidFill>
              </a:rPr>
              <a:t>/l</a:t>
            </a: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RS" dirty="0" smtClean="0">
                <a:solidFill>
                  <a:schemeClr val="bg1"/>
                </a:solidFill>
              </a:rPr>
              <a:t>glycemia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6,1 </a:t>
            </a:r>
            <a:r>
              <a:rPr lang="en-US" dirty="0" err="1" smtClean="0">
                <a:solidFill>
                  <a:schemeClr val="bg1"/>
                </a:solidFill>
              </a:rPr>
              <a:t>mmol</a:t>
            </a:r>
            <a:r>
              <a:rPr lang="en-US" dirty="0" smtClean="0">
                <a:solidFill>
                  <a:schemeClr val="bg1"/>
                </a:solidFill>
              </a:rPr>
              <a:t>/l</a:t>
            </a:r>
            <a:endParaRPr lang="sr-Latn-RS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RS" dirty="0" smtClean="0">
                <a:solidFill>
                  <a:schemeClr val="bg1"/>
                </a:solidFill>
              </a:rPr>
              <a:t>c</a:t>
            </a:r>
            <a:r>
              <a:rPr lang="en-US" dirty="0" err="1" smtClean="0">
                <a:solidFill>
                  <a:schemeClr val="bg1"/>
                </a:solidFill>
              </a:rPr>
              <a:t>holesterol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6,0 mmol/l, </a:t>
            </a:r>
            <a:r>
              <a:rPr lang="en-US" dirty="0" err="1" smtClean="0">
                <a:solidFill>
                  <a:schemeClr val="bg1"/>
                </a:solidFill>
              </a:rPr>
              <a:t>trigl</a:t>
            </a:r>
            <a:r>
              <a:rPr lang="sr-Latn-RS" dirty="0" smtClean="0">
                <a:solidFill>
                  <a:schemeClr val="bg1"/>
                </a:solidFill>
              </a:rPr>
              <a:t>ycerides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1,7mmol/l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E0F5C6C-41FF-47C3-A8F7-D9007D9F8F00}"/>
              </a:ext>
            </a:extLst>
          </p:cNvPr>
          <p:cNvSpPr/>
          <p:nvPr/>
        </p:nvSpPr>
        <p:spPr>
          <a:xfrm>
            <a:off x="7532176" y="232475"/>
            <a:ext cx="1363851" cy="5579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92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958EA8-AD44-40A7-A238-A1A6B9E302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1668" y="848338"/>
            <a:ext cx="6766560" cy="769441"/>
          </a:xfrm>
        </p:spPr>
        <p:txBody>
          <a:bodyPr/>
          <a:lstStyle/>
          <a:p>
            <a:r>
              <a:rPr lang="sr-Latn-RS" dirty="0" smtClean="0"/>
              <a:t>ADDITIONAL DIAGNOSTICS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334664-8760-4D8D-BB27-F52D57578C96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751668" y="2560320"/>
            <a:ext cx="6400800" cy="553998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020FF48-133C-46D8-825C-192320412BF0}"/>
              </a:ext>
            </a:extLst>
          </p:cNvPr>
          <p:cNvSpPr/>
          <p:nvPr/>
        </p:nvSpPr>
        <p:spPr>
          <a:xfrm>
            <a:off x="7594169" y="240224"/>
            <a:ext cx="1170123" cy="5889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867322083"/>
              </p:ext>
            </p:extLst>
          </p:nvPr>
        </p:nvGraphicFramePr>
        <p:xfrm>
          <a:off x="385908" y="1893389"/>
          <a:ext cx="713232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034593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C6ACF3F-82EC-4D1B-A876-1645595AC938}"/>
              </a:ext>
            </a:extLst>
          </p:cNvPr>
          <p:cNvSpPr/>
          <p:nvPr/>
        </p:nvSpPr>
        <p:spPr>
          <a:xfrm>
            <a:off x="7501180" y="178231"/>
            <a:ext cx="1371600" cy="6974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697064780"/>
              </p:ext>
            </p:extLst>
          </p:nvPr>
        </p:nvGraphicFramePr>
        <p:xfrm>
          <a:off x="1016560" y="1828800"/>
          <a:ext cx="713232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244090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C6ACF3F-82EC-4D1B-A876-1645595AC938}"/>
              </a:ext>
            </a:extLst>
          </p:cNvPr>
          <p:cNvSpPr/>
          <p:nvPr/>
        </p:nvSpPr>
        <p:spPr>
          <a:xfrm>
            <a:off x="7501180" y="178231"/>
            <a:ext cx="1371600" cy="6974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629121182"/>
              </p:ext>
            </p:extLst>
          </p:nvPr>
        </p:nvGraphicFramePr>
        <p:xfrm>
          <a:off x="1054660" y="2057400"/>
          <a:ext cx="713232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04993206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Dividend</Template>
  <TotalTime>3547</TotalTime>
  <Words>287</Words>
  <Application>Microsoft Office PowerPoint</Application>
  <PresentationFormat>On-screen Show (4:3)</PresentationFormat>
  <Paragraphs>59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Corbel</vt:lpstr>
      <vt:lpstr>Gill Sans MT</vt:lpstr>
      <vt:lpstr>Times New Roman</vt:lpstr>
      <vt:lpstr>Wingdings 2</vt:lpstr>
      <vt:lpstr>Dividend</vt:lpstr>
      <vt:lpstr>FACULTY OF MEDICAL SCIENCES CLINICAL PROPAEDEUTICS FOR PHARMACISTS (first week)      caSE REPORT</vt:lpstr>
      <vt:lpstr>CAE REPORT</vt:lpstr>
      <vt:lpstr>CAE REPORT</vt:lpstr>
      <vt:lpstr>PHISICAL EXAM</vt:lpstr>
      <vt:lpstr>BLOOD GAS ANALYSES</vt:lpstr>
      <vt:lpstr>LABORATORY</vt:lpstr>
      <vt:lpstr>ADDITIONAL DIAGNOSTICS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Prikaz slučaja</dc:title>
  <dc:creator>Admin</dc:creator>
  <cp:lastModifiedBy>Rada Vucic</cp:lastModifiedBy>
  <cp:revision>479</cp:revision>
  <dcterms:created xsi:type="dcterms:W3CDTF">2006-08-16T00:00:00Z</dcterms:created>
  <dcterms:modified xsi:type="dcterms:W3CDTF">2024-03-21T20:20:11Z</dcterms:modified>
</cp:coreProperties>
</file>